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Lst>
  <p:notesMasterIdLst>
    <p:notesMasterId r:id="rId13"/>
  </p:notesMasterIdLst>
  <p:sldIdLst>
    <p:sldId id="284" r:id="rId3"/>
    <p:sldId id="317" r:id="rId4"/>
    <p:sldId id="318" r:id="rId5"/>
    <p:sldId id="326" r:id="rId6"/>
    <p:sldId id="319" r:id="rId7"/>
    <p:sldId id="321" r:id="rId8"/>
    <p:sldId id="323" r:id="rId9"/>
    <p:sldId id="324" r:id="rId10"/>
    <p:sldId id="325" r:id="rId11"/>
    <p:sldId id="262" r:id="rId12"/>
  </p:sldIdLst>
  <p:sldSz cx="12192000" cy="6858000"/>
  <p:notesSz cx="7104063" cy="10234613"/>
  <p:custDataLst>
    <p:tags r:id="rId14"/>
  </p:custDataLst>
  <p:defaultTextStyle>
    <a:defPPr>
      <a:defRPr lang="zh-CN"/>
    </a:defPPr>
    <a:lvl1pPr marL="0" algn="l" defTabSz="914034" rtl="0" eaLnBrk="1" latinLnBrk="0" hangingPunct="1">
      <a:defRPr sz="1800" kern="1200">
        <a:solidFill>
          <a:schemeClr val="tx1"/>
        </a:solidFill>
        <a:latin typeface="+mn-lt"/>
        <a:ea typeface="+mn-ea"/>
        <a:cs typeface="+mn-cs"/>
      </a:defRPr>
    </a:lvl1pPr>
    <a:lvl2pPr marL="457018" algn="l" defTabSz="914034" rtl="0" eaLnBrk="1" latinLnBrk="0" hangingPunct="1">
      <a:defRPr sz="1800" kern="1200">
        <a:solidFill>
          <a:schemeClr val="tx1"/>
        </a:solidFill>
        <a:latin typeface="+mn-lt"/>
        <a:ea typeface="+mn-ea"/>
        <a:cs typeface="+mn-cs"/>
      </a:defRPr>
    </a:lvl2pPr>
    <a:lvl3pPr marL="914034" algn="l" defTabSz="914034" rtl="0" eaLnBrk="1" latinLnBrk="0" hangingPunct="1">
      <a:defRPr sz="1800" kern="1200">
        <a:solidFill>
          <a:schemeClr val="tx1"/>
        </a:solidFill>
        <a:latin typeface="+mn-lt"/>
        <a:ea typeface="+mn-ea"/>
        <a:cs typeface="+mn-cs"/>
      </a:defRPr>
    </a:lvl3pPr>
    <a:lvl4pPr marL="1371052" algn="l" defTabSz="914034" rtl="0" eaLnBrk="1" latinLnBrk="0" hangingPunct="1">
      <a:defRPr sz="1800" kern="1200">
        <a:solidFill>
          <a:schemeClr val="tx1"/>
        </a:solidFill>
        <a:latin typeface="+mn-lt"/>
        <a:ea typeface="+mn-ea"/>
        <a:cs typeface="+mn-cs"/>
      </a:defRPr>
    </a:lvl4pPr>
    <a:lvl5pPr marL="1828069" algn="l" defTabSz="914034" rtl="0" eaLnBrk="1" latinLnBrk="0" hangingPunct="1">
      <a:defRPr sz="1800" kern="1200">
        <a:solidFill>
          <a:schemeClr val="tx1"/>
        </a:solidFill>
        <a:latin typeface="+mn-lt"/>
        <a:ea typeface="+mn-ea"/>
        <a:cs typeface="+mn-cs"/>
      </a:defRPr>
    </a:lvl5pPr>
    <a:lvl6pPr marL="2285086" algn="l" defTabSz="914034" rtl="0" eaLnBrk="1" latinLnBrk="0" hangingPunct="1">
      <a:defRPr sz="1800" kern="1200">
        <a:solidFill>
          <a:schemeClr val="tx1"/>
        </a:solidFill>
        <a:latin typeface="+mn-lt"/>
        <a:ea typeface="+mn-ea"/>
        <a:cs typeface="+mn-cs"/>
      </a:defRPr>
    </a:lvl6pPr>
    <a:lvl7pPr marL="2742104" algn="l" defTabSz="914034" rtl="0" eaLnBrk="1" latinLnBrk="0" hangingPunct="1">
      <a:defRPr sz="1800" kern="1200">
        <a:solidFill>
          <a:schemeClr val="tx1"/>
        </a:solidFill>
        <a:latin typeface="+mn-lt"/>
        <a:ea typeface="+mn-ea"/>
        <a:cs typeface="+mn-cs"/>
      </a:defRPr>
    </a:lvl7pPr>
    <a:lvl8pPr marL="3199120" algn="l" defTabSz="914034" rtl="0" eaLnBrk="1" latinLnBrk="0" hangingPunct="1">
      <a:defRPr sz="1800" kern="1200">
        <a:solidFill>
          <a:schemeClr val="tx1"/>
        </a:solidFill>
        <a:latin typeface="+mn-lt"/>
        <a:ea typeface="+mn-ea"/>
        <a:cs typeface="+mn-cs"/>
      </a:defRPr>
    </a:lvl8pPr>
    <a:lvl9pPr marL="3656138" algn="l" defTabSz="914034"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791D"/>
    <a:srgbClr val="001A00"/>
    <a:srgbClr val="239123"/>
    <a:srgbClr val="C337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79" autoAdjust="0"/>
    <p:restoredTop sz="94660"/>
  </p:normalViewPr>
  <p:slideViewPr>
    <p:cSldViewPr snapToGrid="0">
      <p:cViewPr varScale="1">
        <p:scale>
          <a:sx n="85" d="100"/>
          <a:sy n="85" d="100"/>
        </p:scale>
        <p:origin x="518" y="6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gs" Target="tags/tag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3.jpeg>
</file>

<file path=ppt/media/image4.jp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F2715626-67DC-4B09-B55B-21BC8220A825}" type="datetimeFigureOut">
              <a:rPr lang="zh-CN" altLang="en-US" smtClean="0"/>
              <a:t>2020/6/10</a:t>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F1D11D7A-3778-43FA-88BB-F91EABA2A626}" type="slidenum">
              <a:rPr lang="zh-CN" altLang="en-US" smtClean="0"/>
              <a:t>‹#›</a:t>
            </a:fld>
            <a:endParaRPr lang="zh-CN" altLang="en-US"/>
          </a:p>
        </p:txBody>
      </p:sp>
    </p:spTree>
    <p:extLst>
      <p:ext uri="{BB962C8B-B14F-4D97-AF65-F5344CB8AC3E}">
        <p14:creationId xmlns:p14="http://schemas.microsoft.com/office/powerpoint/2010/main" val="3497188198"/>
      </p:ext>
    </p:extLst>
  </p:cSld>
  <p:clrMap bg1="lt1" tx1="dk1" bg2="lt2" tx2="dk2" accent1="accent1" accent2="accent2" accent3="accent3" accent4="accent4" accent5="accent5" accent6="accent6" hlink="hlink" folHlink="folHlink"/>
  <p:notesStyle>
    <a:lvl1pPr marL="0" algn="l" defTabSz="914034" rtl="0" eaLnBrk="1" latinLnBrk="0" hangingPunct="1">
      <a:defRPr sz="1200" kern="1200">
        <a:solidFill>
          <a:schemeClr val="tx1"/>
        </a:solidFill>
        <a:latin typeface="+mn-lt"/>
        <a:ea typeface="+mn-ea"/>
        <a:cs typeface="+mn-cs"/>
      </a:defRPr>
    </a:lvl1pPr>
    <a:lvl2pPr marL="457018" algn="l" defTabSz="914034" rtl="0" eaLnBrk="1" latinLnBrk="0" hangingPunct="1">
      <a:defRPr sz="1200" kern="1200">
        <a:solidFill>
          <a:schemeClr val="tx1"/>
        </a:solidFill>
        <a:latin typeface="+mn-lt"/>
        <a:ea typeface="+mn-ea"/>
        <a:cs typeface="+mn-cs"/>
      </a:defRPr>
    </a:lvl2pPr>
    <a:lvl3pPr marL="914034" algn="l" defTabSz="914034" rtl="0" eaLnBrk="1" latinLnBrk="0" hangingPunct="1">
      <a:defRPr sz="1200" kern="1200">
        <a:solidFill>
          <a:schemeClr val="tx1"/>
        </a:solidFill>
        <a:latin typeface="+mn-lt"/>
        <a:ea typeface="+mn-ea"/>
        <a:cs typeface="+mn-cs"/>
      </a:defRPr>
    </a:lvl3pPr>
    <a:lvl4pPr marL="1371052" algn="l" defTabSz="914034" rtl="0" eaLnBrk="1" latinLnBrk="0" hangingPunct="1">
      <a:defRPr sz="1200" kern="1200">
        <a:solidFill>
          <a:schemeClr val="tx1"/>
        </a:solidFill>
        <a:latin typeface="+mn-lt"/>
        <a:ea typeface="+mn-ea"/>
        <a:cs typeface="+mn-cs"/>
      </a:defRPr>
    </a:lvl4pPr>
    <a:lvl5pPr marL="1828069" algn="l" defTabSz="914034" rtl="0" eaLnBrk="1" latinLnBrk="0" hangingPunct="1">
      <a:defRPr sz="1200" kern="1200">
        <a:solidFill>
          <a:schemeClr val="tx1"/>
        </a:solidFill>
        <a:latin typeface="+mn-lt"/>
        <a:ea typeface="+mn-ea"/>
        <a:cs typeface="+mn-cs"/>
      </a:defRPr>
    </a:lvl5pPr>
    <a:lvl6pPr marL="2285086" algn="l" defTabSz="914034" rtl="0" eaLnBrk="1" latinLnBrk="0" hangingPunct="1">
      <a:defRPr sz="1200" kern="1200">
        <a:solidFill>
          <a:schemeClr val="tx1"/>
        </a:solidFill>
        <a:latin typeface="+mn-lt"/>
        <a:ea typeface="+mn-ea"/>
        <a:cs typeface="+mn-cs"/>
      </a:defRPr>
    </a:lvl6pPr>
    <a:lvl7pPr marL="2742104" algn="l" defTabSz="914034" rtl="0" eaLnBrk="1" latinLnBrk="0" hangingPunct="1">
      <a:defRPr sz="1200" kern="1200">
        <a:solidFill>
          <a:schemeClr val="tx1"/>
        </a:solidFill>
        <a:latin typeface="+mn-lt"/>
        <a:ea typeface="+mn-ea"/>
        <a:cs typeface="+mn-cs"/>
      </a:defRPr>
    </a:lvl7pPr>
    <a:lvl8pPr marL="3199120" algn="l" defTabSz="914034" rtl="0" eaLnBrk="1" latinLnBrk="0" hangingPunct="1">
      <a:defRPr sz="1200" kern="1200">
        <a:solidFill>
          <a:schemeClr val="tx1"/>
        </a:solidFill>
        <a:latin typeface="+mn-lt"/>
        <a:ea typeface="+mn-ea"/>
        <a:cs typeface="+mn-cs"/>
      </a:defRPr>
    </a:lvl8pPr>
    <a:lvl9pPr marL="3656138" algn="l" defTabSz="91403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pPr/>
              <a:t>1</a:t>
            </a:fld>
            <a:endParaRPr lang="zh-CN" altLang="en-US">
              <a:solidFill>
                <a:prstClr val="black"/>
              </a:solidFill>
            </a:endParaRPr>
          </a:p>
        </p:txBody>
      </p:sp>
    </p:spTree>
    <p:extLst>
      <p:ext uri="{BB962C8B-B14F-4D97-AF65-F5344CB8AC3E}">
        <p14:creationId xmlns:p14="http://schemas.microsoft.com/office/powerpoint/2010/main" val="313138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592698dac_0_307:notes"/>
          <p:cNvSpPr>
            <a:spLocks noGrp="1" noRot="1" noChangeAspect="1"/>
          </p:cNvSpPr>
          <p:nvPr>
            <p:ph type="sldImg" idx="2"/>
          </p:nvPr>
        </p:nvSpPr>
        <p:spPr>
          <a:xfrm>
            <a:off x="142875"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592698dac_0_307: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r>
              <a:rPr lang="en"/>
              <a:t>&lt;a href='http://www.freepik.com/free-photo/skyscraper-urban-view_881301.htm'&gt;Designed by Freepik&lt;/a&gt;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1c4147e5ba_0_556:notes"/>
          <p:cNvSpPr>
            <a:spLocks noGrp="1" noRot="1" noChangeAspect="1"/>
          </p:cNvSpPr>
          <p:nvPr>
            <p:ph type="sldImg" idx="2"/>
          </p:nvPr>
        </p:nvSpPr>
        <p:spPr>
          <a:xfrm>
            <a:off x="142875"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c4147e5ba_0_556: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1c4147e5ba_0_556:notes"/>
          <p:cNvSpPr>
            <a:spLocks noGrp="1" noRot="1" noChangeAspect="1"/>
          </p:cNvSpPr>
          <p:nvPr>
            <p:ph type="sldImg" idx="2"/>
          </p:nvPr>
        </p:nvSpPr>
        <p:spPr>
          <a:xfrm>
            <a:off x="142875"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c4147e5ba_0_556: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1c4147e5ba_0_556:notes"/>
          <p:cNvSpPr>
            <a:spLocks noGrp="1" noRot="1" noChangeAspect="1"/>
          </p:cNvSpPr>
          <p:nvPr>
            <p:ph type="sldImg" idx="2"/>
          </p:nvPr>
        </p:nvSpPr>
        <p:spPr>
          <a:xfrm>
            <a:off x="142875"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c4147e5ba_0_556: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D11D7A-3778-43FA-88BB-F91EABA2A626}" type="slidenum">
              <a:rPr lang="zh-CN" altLang="en-US" smtClean="0"/>
              <a:t>10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p:transition spd="med" advClick="0" advTm="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pPr/>
              <a:t>2020/6/10</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45670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626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334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7"/>
        <p:cNvGrpSpPr/>
        <p:nvPr/>
      </p:nvGrpSpPr>
      <p:grpSpPr>
        <a:xfrm>
          <a:off x="0" y="0"/>
          <a:ext cx="0" cy="0"/>
          <a:chOff x="0" y="0"/>
          <a:chExt cx="0" cy="0"/>
        </a:xfrm>
      </p:grpSpPr>
      <p:cxnSp>
        <p:nvCxnSpPr>
          <p:cNvPr id="38" name="Google Shape;38;p6"/>
          <p:cNvCxnSpPr/>
          <p:nvPr/>
        </p:nvCxnSpPr>
        <p:spPr>
          <a:xfrm>
            <a:off x="575800" y="6322471"/>
            <a:ext cx="11040400" cy="0"/>
          </a:xfrm>
          <a:prstGeom prst="straightConnector1">
            <a:avLst/>
          </a:prstGeom>
          <a:noFill/>
          <a:ln w="9525" cap="flat" cmpd="sng">
            <a:solidFill>
              <a:srgbClr val="C6C5C5"/>
            </a:solidFill>
            <a:prstDash val="dot"/>
            <a:round/>
            <a:headEnd type="none" w="med" len="med"/>
            <a:tailEnd type="none" w="med" len="med"/>
          </a:ln>
        </p:spPr>
      </p:cxnSp>
      <p:sp>
        <p:nvSpPr>
          <p:cNvPr id="39" name="Google Shape;39;p6"/>
          <p:cNvSpPr txBox="1">
            <a:spLocks noGrp="1"/>
          </p:cNvSpPr>
          <p:nvPr>
            <p:ph type="title"/>
          </p:nvPr>
        </p:nvSpPr>
        <p:spPr>
          <a:xfrm>
            <a:off x="415600" y="284933"/>
            <a:ext cx="11360800" cy="620800"/>
          </a:xfrm>
          <a:prstGeom prst="rect">
            <a:avLst/>
          </a:prstGeom>
        </p:spPr>
        <p:txBody>
          <a:bodyPr spcFirstLastPara="1" wrap="square" lIns="121897" tIns="121897" rIns="121897" bIns="121897" anchor="t" anchorCtr="0">
            <a:noAutofit/>
          </a:bodyPr>
          <a:lstStyle>
            <a:lvl1pPr lvl="0">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cxnSp>
        <p:nvCxnSpPr>
          <p:cNvPr id="40" name="Google Shape;40;p6"/>
          <p:cNvCxnSpPr/>
          <p:nvPr/>
        </p:nvCxnSpPr>
        <p:spPr>
          <a:xfrm>
            <a:off x="575800" y="1002333"/>
            <a:ext cx="11040400" cy="0"/>
          </a:xfrm>
          <a:prstGeom prst="straightConnector1">
            <a:avLst/>
          </a:prstGeom>
          <a:noFill/>
          <a:ln w="9525" cap="flat" cmpd="sng">
            <a:solidFill>
              <a:srgbClr val="C6C5C5"/>
            </a:solidFill>
            <a:prstDash val="dot"/>
            <a:round/>
            <a:headEnd type="none" w="med" len="med"/>
            <a:tailEnd type="none" w="med" len="med"/>
          </a:ln>
        </p:spPr>
      </p:cxnSp>
      <p:sp>
        <p:nvSpPr>
          <p:cNvPr id="41" name="Google Shape;41;p6">
            <a:hlinkClick r:id="" action="ppaction://hlinkshowjump?jump=previousslide"/>
          </p:cNvPr>
          <p:cNvSpPr/>
          <p:nvPr/>
        </p:nvSpPr>
        <p:spPr>
          <a:xfrm rot="2700000">
            <a:off x="11348912" y="6420365"/>
            <a:ext cx="113137" cy="113137"/>
          </a:xfrm>
          <a:prstGeom prst="rtTriangle">
            <a:avLst/>
          </a:prstGeom>
          <a:solidFill>
            <a:srgbClr val="C6C5C5"/>
          </a:solidFill>
          <a:ln>
            <a:noFill/>
          </a:ln>
        </p:spPr>
        <p:txBody>
          <a:bodyPr spcFirstLastPara="1" wrap="square" lIns="121897" tIns="121897" rIns="121897" bIns="121897" anchor="ctr" anchorCtr="0">
            <a:noAutofit/>
          </a:bodyPr>
          <a:lstStyle/>
          <a:p>
            <a:pPr marL="0" lvl="0" indent="0" algn="l" rtl="0">
              <a:spcBef>
                <a:spcPts val="0"/>
              </a:spcBef>
              <a:spcAft>
                <a:spcPts val="0"/>
              </a:spcAft>
              <a:buNone/>
            </a:pPr>
            <a:endParaRPr/>
          </a:p>
        </p:txBody>
      </p:sp>
      <p:sp>
        <p:nvSpPr>
          <p:cNvPr id="42" name="Google Shape;42;p6"/>
          <p:cNvSpPr/>
          <p:nvPr/>
        </p:nvSpPr>
        <p:spPr>
          <a:xfrm>
            <a:off x="579075" y="6315167"/>
            <a:ext cx="506400" cy="232800"/>
          </a:xfrm>
          <a:prstGeom prst="rect">
            <a:avLst/>
          </a:prstGeom>
          <a:solidFill>
            <a:srgbClr val="C6C5C5"/>
          </a:solidFill>
          <a:ln>
            <a:noFill/>
          </a:ln>
        </p:spPr>
        <p:txBody>
          <a:bodyPr spcFirstLastPara="1" wrap="square" lIns="121897" tIns="121897" rIns="121897" bIns="121897" anchor="ctr" anchorCtr="0">
            <a:noAutofit/>
          </a:bodyPr>
          <a:lstStyle/>
          <a:p>
            <a:pPr marL="0" lvl="0" indent="0" algn="l" rtl="0">
              <a:spcBef>
                <a:spcPts val="0"/>
              </a:spcBef>
              <a:spcAft>
                <a:spcPts val="0"/>
              </a:spcAft>
              <a:buNone/>
            </a:pPr>
            <a:endParaRPr/>
          </a:p>
        </p:txBody>
      </p:sp>
      <p:sp>
        <p:nvSpPr>
          <p:cNvPr id="43" name="Google Shape;43;p6">
            <a:hlinkClick r:id="" action="ppaction://hlinkshowjump?jump=nextslide"/>
          </p:cNvPr>
          <p:cNvSpPr/>
          <p:nvPr/>
        </p:nvSpPr>
        <p:spPr>
          <a:xfrm rot="-8100000">
            <a:off x="11508912" y="6420365"/>
            <a:ext cx="113137" cy="113137"/>
          </a:xfrm>
          <a:prstGeom prst="rtTriangle">
            <a:avLst/>
          </a:prstGeom>
          <a:solidFill>
            <a:srgbClr val="C6C5C5"/>
          </a:solidFill>
          <a:ln>
            <a:noFill/>
          </a:ln>
        </p:spPr>
        <p:txBody>
          <a:bodyPr spcFirstLastPara="1" wrap="square" lIns="121897" tIns="121897" rIns="121897" bIns="121897"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sldNum" idx="12"/>
          </p:nvPr>
        </p:nvSpPr>
        <p:spPr>
          <a:xfrm>
            <a:off x="579067" y="6315167"/>
            <a:ext cx="506400" cy="232800"/>
          </a:xfrm>
          <a:prstGeom prst="rect">
            <a:avLst/>
          </a:prstGeom>
        </p:spPr>
        <p:txBody>
          <a:bodyPr spcFirstLastPara="1" wrap="square" lIns="121897" tIns="121897" rIns="121897" bIns="121897" anchor="ctr" anchorCtr="0">
            <a:noAutofit/>
          </a:bodyPr>
          <a:lstStyle>
            <a:lvl1pPr lvl="0" rtl="0">
              <a:buNone/>
              <a:defRPr sz="1200">
                <a:solidFill>
                  <a:srgbClr val="FFFFFF"/>
                </a:solidFill>
              </a:defRPr>
            </a:lvl1pPr>
            <a:lvl2pPr lvl="1" rtl="0">
              <a:buNone/>
              <a:defRPr sz="1200">
                <a:solidFill>
                  <a:srgbClr val="FFFFFF"/>
                </a:solidFill>
              </a:defRPr>
            </a:lvl2pPr>
            <a:lvl3pPr lvl="2" rtl="0">
              <a:buNone/>
              <a:defRPr sz="1200">
                <a:solidFill>
                  <a:srgbClr val="FFFFFF"/>
                </a:solidFill>
              </a:defRPr>
            </a:lvl3pPr>
            <a:lvl4pPr lvl="3" rtl="0">
              <a:buNone/>
              <a:defRPr sz="1200">
                <a:solidFill>
                  <a:srgbClr val="FFFFFF"/>
                </a:solidFill>
              </a:defRPr>
            </a:lvl4pPr>
            <a:lvl5pPr lvl="4" rtl="0">
              <a:buNone/>
              <a:defRPr sz="1200">
                <a:solidFill>
                  <a:srgbClr val="FFFFFF"/>
                </a:solidFill>
              </a:defRPr>
            </a:lvl5pPr>
            <a:lvl6pPr lvl="5" rtl="0">
              <a:buNone/>
              <a:defRPr sz="1200">
                <a:solidFill>
                  <a:srgbClr val="FFFFFF"/>
                </a:solidFill>
              </a:defRPr>
            </a:lvl6pPr>
            <a:lvl7pPr lvl="6" rtl="0">
              <a:buNone/>
              <a:defRPr sz="1200">
                <a:solidFill>
                  <a:srgbClr val="FFFFFF"/>
                </a:solidFill>
              </a:defRPr>
            </a:lvl7pPr>
            <a:lvl8pPr lvl="7" rtl="0">
              <a:buNone/>
              <a:defRPr sz="1200">
                <a:solidFill>
                  <a:srgbClr val="FFFFFF"/>
                </a:solidFill>
              </a:defRPr>
            </a:lvl8pPr>
            <a:lvl9pPr lvl="8" rtl="0">
              <a:buNone/>
              <a:defRPr sz="1200">
                <a:solidFill>
                  <a:srgbClr val="FFFFFF"/>
                </a:solidFill>
              </a:defRPr>
            </a:lvl9pPr>
          </a:lstStyle>
          <a:p>
            <a:pPr algn="ctr"/>
            <a:fld id="{00000000-1234-1234-1234-123412341234}" type="slidenum">
              <a:rPr lang="en-GB" smtClean="0"/>
              <a:pPr algn="ctr"/>
              <a:t>‹#›</a:t>
            </a:fld>
            <a:endParaRPr lang="en-GB"/>
          </a:p>
        </p:txBody>
      </p:sp>
      <p:sp>
        <p:nvSpPr>
          <p:cNvPr id="45" name="Google Shape;45;p6"/>
          <p:cNvSpPr txBox="1"/>
          <p:nvPr/>
        </p:nvSpPr>
        <p:spPr>
          <a:xfrm>
            <a:off x="9204248" y="6246912"/>
            <a:ext cx="2043600" cy="232800"/>
          </a:xfrm>
          <a:prstGeom prst="rect">
            <a:avLst/>
          </a:prstGeom>
          <a:noFill/>
          <a:ln>
            <a:noFill/>
          </a:ln>
        </p:spPr>
        <p:txBody>
          <a:bodyPr spcFirstLastPara="1" wrap="square" lIns="121897" tIns="121897" rIns="121897" bIns="121897" anchor="t" anchorCtr="0">
            <a:noAutofit/>
          </a:bodyPr>
          <a:lstStyle/>
          <a:p>
            <a:pPr marL="0" lvl="0" indent="0" algn="r" rtl="0">
              <a:spcBef>
                <a:spcPts val="0"/>
              </a:spcBef>
              <a:spcAft>
                <a:spcPts val="0"/>
              </a:spcAft>
              <a:buNone/>
            </a:pPr>
            <a:r>
              <a:rPr lang="en-GB" sz="1200">
                <a:solidFill>
                  <a:srgbClr val="C6C5C5"/>
                </a:solidFill>
              </a:rPr>
              <a:t>www.companyname.com</a:t>
            </a:r>
            <a:endParaRPr sz="1200">
              <a:solidFill>
                <a:srgbClr val="C6C5C5"/>
              </a:solidFill>
            </a:endParaRPr>
          </a:p>
        </p:txBody>
      </p:sp>
    </p:spTree>
    <p:extLst>
      <p:ext uri="{BB962C8B-B14F-4D97-AF65-F5344CB8AC3E}">
        <p14:creationId xmlns:p14="http://schemas.microsoft.com/office/powerpoint/2010/main" val="2730475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1">
  <p:cSld name="Title and body 1">
    <p:spTree>
      <p:nvGrpSpPr>
        <p:cNvPr id="1" name="Shape 91"/>
        <p:cNvGrpSpPr/>
        <p:nvPr/>
      </p:nvGrpSpPr>
      <p:grpSpPr>
        <a:xfrm>
          <a:off x="0" y="0"/>
          <a:ext cx="0" cy="0"/>
          <a:chOff x="0" y="0"/>
          <a:chExt cx="0" cy="0"/>
        </a:xfrm>
      </p:grpSpPr>
      <p:sp>
        <p:nvSpPr>
          <p:cNvPr id="92" name="Google Shape;92;p11"/>
          <p:cNvSpPr txBox="1">
            <a:spLocks noGrp="1"/>
          </p:cNvSpPr>
          <p:nvPr>
            <p:ph type="title"/>
          </p:nvPr>
        </p:nvSpPr>
        <p:spPr>
          <a:xfrm>
            <a:off x="493977" y="593367"/>
            <a:ext cx="11280000" cy="763600"/>
          </a:xfrm>
          <a:prstGeom prst="rect">
            <a:avLst/>
          </a:prstGeom>
        </p:spPr>
        <p:txBody>
          <a:bodyPr spcFirstLastPara="1" wrap="square" lIns="121897" tIns="121897" rIns="121897" bIns="121897" anchor="t" anchorCtr="0">
            <a:noAutofit/>
          </a:bodyPr>
          <a:lstStyle>
            <a:lvl1pPr lvl="0" rt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sp>
        <p:nvSpPr>
          <p:cNvPr id="93" name="Google Shape;93;p11"/>
          <p:cNvSpPr txBox="1">
            <a:spLocks noGrp="1"/>
          </p:cNvSpPr>
          <p:nvPr>
            <p:ph type="body" idx="1"/>
          </p:nvPr>
        </p:nvSpPr>
        <p:spPr>
          <a:xfrm>
            <a:off x="493967" y="1797867"/>
            <a:ext cx="5188400" cy="4555200"/>
          </a:xfrm>
          <a:prstGeom prst="rect">
            <a:avLst/>
          </a:prstGeom>
        </p:spPr>
        <p:txBody>
          <a:bodyPr spcFirstLastPara="1" wrap="square" lIns="121897" tIns="121897" rIns="121897" bIns="121897" anchor="t" anchorCtr="0">
            <a:noAutofit/>
          </a:bodyPr>
          <a:lstStyle>
            <a:lvl1pPr marL="609585" lvl="0" indent="-457189" rtl="0">
              <a:spcBef>
                <a:spcPts val="0"/>
              </a:spcBef>
              <a:spcAft>
                <a:spcPts val="0"/>
              </a:spcAft>
              <a:buSzPts val="1800"/>
              <a:buFont typeface="Muli"/>
              <a:buChar char="●"/>
              <a:defRPr>
                <a:latin typeface="Muli"/>
                <a:ea typeface="Muli"/>
                <a:cs typeface="Muli"/>
                <a:sym typeface="Muli"/>
              </a:defRPr>
            </a:lvl1pPr>
            <a:lvl2pPr marL="1219170" lvl="1" indent="-423323" rtl="0">
              <a:spcBef>
                <a:spcPts val="2133"/>
              </a:spcBef>
              <a:spcAft>
                <a:spcPts val="0"/>
              </a:spcAft>
              <a:buSzPts val="1400"/>
              <a:buFont typeface="Muli"/>
              <a:buChar char="○"/>
              <a:defRPr>
                <a:latin typeface="Muli"/>
                <a:ea typeface="Muli"/>
                <a:cs typeface="Muli"/>
                <a:sym typeface="Muli"/>
              </a:defRPr>
            </a:lvl2pPr>
            <a:lvl3pPr marL="1828754" lvl="2" indent="-423323" rtl="0">
              <a:spcBef>
                <a:spcPts val="2133"/>
              </a:spcBef>
              <a:spcAft>
                <a:spcPts val="0"/>
              </a:spcAft>
              <a:buSzPts val="1400"/>
              <a:buFont typeface="Muli"/>
              <a:buChar char="■"/>
              <a:defRPr>
                <a:latin typeface="Muli"/>
                <a:ea typeface="Muli"/>
                <a:cs typeface="Muli"/>
                <a:sym typeface="Muli"/>
              </a:defRPr>
            </a:lvl3pPr>
            <a:lvl4pPr marL="2438339" lvl="3" indent="-423323" rtl="0">
              <a:spcBef>
                <a:spcPts val="2133"/>
              </a:spcBef>
              <a:spcAft>
                <a:spcPts val="0"/>
              </a:spcAft>
              <a:buSzPts val="1400"/>
              <a:buFont typeface="Muli"/>
              <a:buChar char="●"/>
              <a:defRPr>
                <a:latin typeface="Muli"/>
                <a:ea typeface="Muli"/>
                <a:cs typeface="Muli"/>
                <a:sym typeface="Muli"/>
              </a:defRPr>
            </a:lvl4pPr>
            <a:lvl5pPr marL="3047924" lvl="4" indent="-423323" rtl="0">
              <a:spcBef>
                <a:spcPts val="2133"/>
              </a:spcBef>
              <a:spcAft>
                <a:spcPts val="0"/>
              </a:spcAft>
              <a:buSzPts val="1400"/>
              <a:buFont typeface="Muli"/>
              <a:buChar char="○"/>
              <a:defRPr>
                <a:latin typeface="Muli"/>
                <a:ea typeface="Muli"/>
                <a:cs typeface="Muli"/>
                <a:sym typeface="Muli"/>
              </a:defRPr>
            </a:lvl5pPr>
            <a:lvl6pPr marL="3657509" lvl="5" indent="-423323" rtl="0">
              <a:spcBef>
                <a:spcPts val="2133"/>
              </a:spcBef>
              <a:spcAft>
                <a:spcPts val="0"/>
              </a:spcAft>
              <a:buSzPts val="1400"/>
              <a:buFont typeface="Muli"/>
              <a:buChar char="■"/>
              <a:defRPr>
                <a:latin typeface="Muli"/>
                <a:ea typeface="Muli"/>
                <a:cs typeface="Muli"/>
                <a:sym typeface="Muli"/>
              </a:defRPr>
            </a:lvl6pPr>
            <a:lvl7pPr marL="4267093" lvl="6" indent="-423323" rtl="0">
              <a:spcBef>
                <a:spcPts val="2133"/>
              </a:spcBef>
              <a:spcAft>
                <a:spcPts val="0"/>
              </a:spcAft>
              <a:buSzPts val="1400"/>
              <a:buFont typeface="Muli"/>
              <a:buChar char="●"/>
              <a:defRPr>
                <a:latin typeface="Muli"/>
                <a:ea typeface="Muli"/>
                <a:cs typeface="Muli"/>
                <a:sym typeface="Muli"/>
              </a:defRPr>
            </a:lvl7pPr>
            <a:lvl8pPr marL="4876678" lvl="7" indent="-423323" rtl="0">
              <a:spcBef>
                <a:spcPts val="2133"/>
              </a:spcBef>
              <a:spcAft>
                <a:spcPts val="0"/>
              </a:spcAft>
              <a:buSzPts val="1400"/>
              <a:buFont typeface="Muli"/>
              <a:buChar char="○"/>
              <a:defRPr>
                <a:latin typeface="Muli"/>
                <a:ea typeface="Muli"/>
                <a:cs typeface="Muli"/>
                <a:sym typeface="Muli"/>
              </a:defRPr>
            </a:lvl8pPr>
            <a:lvl9pPr marL="5486263" lvl="8" indent="-423323" rtl="0">
              <a:spcBef>
                <a:spcPts val="2133"/>
              </a:spcBef>
              <a:spcAft>
                <a:spcPts val="2133"/>
              </a:spcAft>
              <a:buSzPts val="1400"/>
              <a:buFont typeface="Muli"/>
              <a:buChar char="■"/>
              <a:defRPr>
                <a:latin typeface="Muli"/>
                <a:ea typeface="Muli"/>
                <a:cs typeface="Muli"/>
                <a:sym typeface="Muli"/>
              </a:defRPr>
            </a:lvl9pPr>
          </a:lstStyle>
          <a:p>
            <a:endParaRPr/>
          </a:p>
        </p:txBody>
      </p:sp>
      <p:sp>
        <p:nvSpPr>
          <p:cNvPr id="94" name="Google Shape;94;p11"/>
          <p:cNvSpPr txBox="1">
            <a:spLocks noGrp="1"/>
          </p:cNvSpPr>
          <p:nvPr>
            <p:ph type="sldNum" idx="12"/>
          </p:nvPr>
        </p:nvSpPr>
        <p:spPr>
          <a:xfrm>
            <a:off x="11296611" y="6217623"/>
            <a:ext cx="731600" cy="524800"/>
          </a:xfrm>
          <a:prstGeom prst="rect">
            <a:avLst/>
          </a:prstGeom>
        </p:spPr>
        <p:txBody>
          <a:bodyPr spcFirstLastPara="1" wrap="square" lIns="121897" tIns="121897" rIns="121897" bIns="121897"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95" name="Google Shape;95;p11"/>
          <p:cNvGrpSpPr/>
          <p:nvPr/>
        </p:nvGrpSpPr>
        <p:grpSpPr>
          <a:xfrm rot="-5400000">
            <a:off x="-63534" y="929169"/>
            <a:ext cx="866287" cy="92000"/>
            <a:chOff x="684763" y="3506750"/>
            <a:chExt cx="3536825" cy="69000"/>
          </a:xfrm>
        </p:grpSpPr>
        <p:sp>
          <p:nvSpPr>
            <p:cNvPr id="96" name="Google Shape;96;p11"/>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 name="Google Shape;97;p11"/>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 name="Google Shape;98;p11"/>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 name="Google Shape;99;p11"/>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0" name="Google Shape;100;p11"/>
          <p:cNvSpPr txBox="1">
            <a:spLocks noGrp="1"/>
          </p:cNvSpPr>
          <p:nvPr>
            <p:ph type="subTitle" idx="2"/>
          </p:nvPr>
        </p:nvSpPr>
        <p:spPr>
          <a:xfrm>
            <a:off x="493977" y="1255367"/>
            <a:ext cx="11280000" cy="524800"/>
          </a:xfrm>
          <a:prstGeom prst="rect">
            <a:avLst/>
          </a:prstGeom>
        </p:spPr>
        <p:txBody>
          <a:bodyPr spcFirstLastPara="1" wrap="square" lIns="121897" tIns="121897" rIns="121897" bIns="121897" anchor="t" anchorCtr="0">
            <a:noAutofit/>
          </a:bodyPr>
          <a:lstStyle>
            <a:lvl1pPr lvl="0" rtl="0">
              <a:spcBef>
                <a:spcPts val="0"/>
              </a:spcBef>
              <a:spcAft>
                <a:spcPts val="0"/>
              </a:spcAft>
              <a:buNone/>
              <a:defRPr/>
            </a:lvl1pPr>
            <a:lvl2pPr lvl="1" rtl="0">
              <a:spcBef>
                <a:spcPts val="2133"/>
              </a:spcBef>
              <a:spcAft>
                <a:spcPts val="0"/>
              </a:spcAft>
              <a:buNone/>
              <a:defRPr/>
            </a:lvl2pPr>
            <a:lvl3pPr lvl="2" rtl="0">
              <a:spcBef>
                <a:spcPts val="2133"/>
              </a:spcBef>
              <a:spcAft>
                <a:spcPts val="0"/>
              </a:spcAft>
              <a:buNone/>
              <a:defRPr/>
            </a:lvl3pPr>
            <a:lvl4pPr lvl="3" rtl="0">
              <a:spcBef>
                <a:spcPts val="2133"/>
              </a:spcBef>
              <a:spcAft>
                <a:spcPts val="0"/>
              </a:spcAft>
              <a:buNone/>
              <a:defRPr/>
            </a:lvl4pPr>
            <a:lvl5pPr lvl="4" rtl="0">
              <a:spcBef>
                <a:spcPts val="2133"/>
              </a:spcBef>
              <a:spcAft>
                <a:spcPts val="0"/>
              </a:spcAft>
              <a:buNone/>
              <a:defRPr/>
            </a:lvl5pPr>
            <a:lvl6pPr lvl="5" rtl="0">
              <a:spcBef>
                <a:spcPts val="2133"/>
              </a:spcBef>
              <a:spcAft>
                <a:spcPts val="0"/>
              </a:spcAft>
              <a:buNone/>
              <a:defRPr/>
            </a:lvl6pPr>
            <a:lvl7pPr lvl="6" rtl="0">
              <a:spcBef>
                <a:spcPts val="2133"/>
              </a:spcBef>
              <a:spcAft>
                <a:spcPts val="0"/>
              </a:spcAft>
              <a:buNone/>
              <a:defRPr/>
            </a:lvl7pPr>
            <a:lvl8pPr lvl="7" rtl="0">
              <a:spcBef>
                <a:spcPts val="2133"/>
              </a:spcBef>
              <a:spcAft>
                <a:spcPts val="0"/>
              </a:spcAft>
              <a:buNone/>
              <a:defRPr/>
            </a:lvl8pPr>
            <a:lvl9pPr lvl="8" rtl="0">
              <a:spcBef>
                <a:spcPts val="2133"/>
              </a:spcBef>
              <a:spcAft>
                <a:spcPts val="2133"/>
              </a:spcAft>
              <a:buNone/>
              <a:defRPr/>
            </a:lvl9pPr>
          </a:lstStyle>
          <a:p>
            <a:endParaRPr/>
          </a:p>
        </p:txBody>
      </p:sp>
      <p:sp>
        <p:nvSpPr>
          <p:cNvPr id="101" name="Google Shape;101;p11"/>
          <p:cNvSpPr txBox="1">
            <a:spLocks noGrp="1"/>
          </p:cNvSpPr>
          <p:nvPr>
            <p:ph type="body" idx="3"/>
          </p:nvPr>
        </p:nvSpPr>
        <p:spPr>
          <a:xfrm>
            <a:off x="6108200" y="1797867"/>
            <a:ext cx="5188400" cy="4555200"/>
          </a:xfrm>
          <a:prstGeom prst="rect">
            <a:avLst/>
          </a:prstGeom>
        </p:spPr>
        <p:txBody>
          <a:bodyPr spcFirstLastPara="1" wrap="square" lIns="121897" tIns="121897" rIns="121897" bIns="121897" anchor="t" anchorCtr="0">
            <a:noAutofit/>
          </a:bodyPr>
          <a:lstStyle>
            <a:lvl1pPr marL="609585" lvl="0" indent="-457189" rtl="0">
              <a:spcBef>
                <a:spcPts val="0"/>
              </a:spcBef>
              <a:spcAft>
                <a:spcPts val="0"/>
              </a:spcAft>
              <a:buSzPts val="1800"/>
              <a:buFont typeface="Muli"/>
              <a:buChar char="●"/>
              <a:defRPr>
                <a:latin typeface="Muli"/>
                <a:ea typeface="Muli"/>
                <a:cs typeface="Muli"/>
                <a:sym typeface="Muli"/>
              </a:defRPr>
            </a:lvl1pPr>
            <a:lvl2pPr marL="1219170" lvl="1" indent="-423323" rtl="0">
              <a:spcBef>
                <a:spcPts val="2133"/>
              </a:spcBef>
              <a:spcAft>
                <a:spcPts val="0"/>
              </a:spcAft>
              <a:buSzPts val="1400"/>
              <a:buFont typeface="Muli"/>
              <a:buChar char="○"/>
              <a:defRPr>
                <a:latin typeface="Muli"/>
                <a:ea typeface="Muli"/>
                <a:cs typeface="Muli"/>
                <a:sym typeface="Muli"/>
              </a:defRPr>
            </a:lvl2pPr>
            <a:lvl3pPr marL="1828754" lvl="2" indent="-423323" rtl="0">
              <a:spcBef>
                <a:spcPts val="2133"/>
              </a:spcBef>
              <a:spcAft>
                <a:spcPts val="0"/>
              </a:spcAft>
              <a:buSzPts val="1400"/>
              <a:buFont typeface="Muli"/>
              <a:buChar char="■"/>
              <a:defRPr>
                <a:latin typeface="Muli"/>
                <a:ea typeface="Muli"/>
                <a:cs typeface="Muli"/>
                <a:sym typeface="Muli"/>
              </a:defRPr>
            </a:lvl3pPr>
            <a:lvl4pPr marL="2438339" lvl="3" indent="-423323" rtl="0">
              <a:spcBef>
                <a:spcPts val="2133"/>
              </a:spcBef>
              <a:spcAft>
                <a:spcPts val="0"/>
              </a:spcAft>
              <a:buSzPts val="1400"/>
              <a:buFont typeface="Muli"/>
              <a:buChar char="●"/>
              <a:defRPr>
                <a:latin typeface="Muli"/>
                <a:ea typeface="Muli"/>
                <a:cs typeface="Muli"/>
                <a:sym typeface="Muli"/>
              </a:defRPr>
            </a:lvl4pPr>
            <a:lvl5pPr marL="3047924" lvl="4" indent="-423323" rtl="0">
              <a:spcBef>
                <a:spcPts val="2133"/>
              </a:spcBef>
              <a:spcAft>
                <a:spcPts val="0"/>
              </a:spcAft>
              <a:buSzPts val="1400"/>
              <a:buFont typeface="Muli"/>
              <a:buChar char="○"/>
              <a:defRPr>
                <a:latin typeface="Muli"/>
                <a:ea typeface="Muli"/>
                <a:cs typeface="Muli"/>
                <a:sym typeface="Muli"/>
              </a:defRPr>
            </a:lvl5pPr>
            <a:lvl6pPr marL="3657509" lvl="5" indent="-423323" rtl="0">
              <a:spcBef>
                <a:spcPts val="2133"/>
              </a:spcBef>
              <a:spcAft>
                <a:spcPts val="0"/>
              </a:spcAft>
              <a:buSzPts val="1400"/>
              <a:buFont typeface="Muli"/>
              <a:buChar char="■"/>
              <a:defRPr>
                <a:latin typeface="Muli"/>
                <a:ea typeface="Muli"/>
                <a:cs typeface="Muli"/>
                <a:sym typeface="Muli"/>
              </a:defRPr>
            </a:lvl6pPr>
            <a:lvl7pPr marL="4267093" lvl="6" indent="-423323" rtl="0">
              <a:spcBef>
                <a:spcPts val="2133"/>
              </a:spcBef>
              <a:spcAft>
                <a:spcPts val="0"/>
              </a:spcAft>
              <a:buSzPts val="1400"/>
              <a:buFont typeface="Muli"/>
              <a:buChar char="●"/>
              <a:defRPr>
                <a:latin typeface="Muli"/>
                <a:ea typeface="Muli"/>
                <a:cs typeface="Muli"/>
                <a:sym typeface="Muli"/>
              </a:defRPr>
            </a:lvl7pPr>
            <a:lvl8pPr marL="4876678" lvl="7" indent="-423323" rtl="0">
              <a:spcBef>
                <a:spcPts val="2133"/>
              </a:spcBef>
              <a:spcAft>
                <a:spcPts val="0"/>
              </a:spcAft>
              <a:buSzPts val="1400"/>
              <a:buFont typeface="Muli"/>
              <a:buChar char="○"/>
              <a:defRPr>
                <a:latin typeface="Muli"/>
                <a:ea typeface="Muli"/>
                <a:cs typeface="Muli"/>
                <a:sym typeface="Muli"/>
              </a:defRPr>
            </a:lvl8pPr>
            <a:lvl9pPr marL="5486263" lvl="8" indent="-423323" rtl="0">
              <a:spcBef>
                <a:spcPts val="2133"/>
              </a:spcBef>
              <a:spcAft>
                <a:spcPts val="2133"/>
              </a:spcAft>
              <a:buSzPts val="1400"/>
              <a:buFont typeface="Muli"/>
              <a:buChar char="■"/>
              <a:defRPr>
                <a:latin typeface="Muli"/>
                <a:ea typeface="Muli"/>
                <a:cs typeface="Muli"/>
                <a:sym typeface="Muli"/>
              </a:defRPr>
            </a:lvl9pPr>
          </a:lstStyle>
          <a:p>
            <a:endParaRPr/>
          </a:p>
        </p:txBody>
      </p:sp>
    </p:spTree>
    <p:extLst>
      <p:ext uri="{BB962C8B-B14F-4D97-AF65-F5344CB8AC3E}">
        <p14:creationId xmlns:p14="http://schemas.microsoft.com/office/powerpoint/2010/main" val="22503002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Our Clients Rectangle">
    <p:spTree>
      <p:nvGrpSpPr>
        <p:cNvPr id="1" name=""/>
        <p:cNvGrpSpPr/>
        <p:nvPr/>
      </p:nvGrpSpPr>
      <p:grpSpPr>
        <a:xfrm>
          <a:off x="0" y="0"/>
          <a:ext cx="0" cy="0"/>
          <a:chOff x="0" y="0"/>
          <a:chExt cx="0" cy="0"/>
        </a:xfrm>
      </p:grpSpPr>
      <p:sp>
        <p:nvSpPr>
          <p:cNvPr id="26" name="Picture Placeholder 2"/>
          <p:cNvSpPr>
            <a:spLocks noGrp="1"/>
          </p:cNvSpPr>
          <p:nvPr>
            <p:ph type="pic" sz="quarter" idx="13"/>
          </p:nvPr>
        </p:nvSpPr>
        <p:spPr>
          <a:xfrm>
            <a:off x="833641" y="168200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27" name="Picture Placeholder 2"/>
          <p:cNvSpPr>
            <a:spLocks noGrp="1"/>
          </p:cNvSpPr>
          <p:nvPr>
            <p:ph type="pic" sz="quarter" idx="14"/>
          </p:nvPr>
        </p:nvSpPr>
        <p:spPr>
          <a:xfrm>
            <a:off x="3699083" y="168200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28" name="Picture Placeholder 2"/>
          <p:cNvSpPr>
            <a:spLocks noGrp="1"/>
          </p:cNvSpPr>
          <p:nvPr>
            <p:ph type="pic" sz="quarter" idx="15"/>
          </p:nvPr>
        </p:nvSpPr>
        <p:spPr>
          <a:xfrm>
            <a:off x="6382093" y="168200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29" name="Picture Placeholder 2"/>
          <p:cNvSpPr>
            <a:spLocks noGrp="1"/>
          </p:cNvSpPr>
          <p:nvPr>
            <p:ph type="pic" sz="quarter" idx="16"/>
          </p:nvPr>
        </p:nvSpPr>
        <p:spPr>
          <a:xfrm>
            <a:off x="9044794" y="168200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dirty="0"/>
          </a:p>
        </p:txBody>
      </p:sp>
      <p:sp>
        <p:nvSpPr>
          <p:cNvPr id="30" name="Picture Placeholder 2"/>
          <p:cNvSpPr>
            <a:spLocks noGrp="1"/>
          </p:cNvSpPr>
          <p:nvPr>
            <p:ph type="pic" sz="quarter" idx="17"/>
          </p:nvPr>
        </p:nvSpPr>
        <p:spPr>
          <a:xfrm>
            <a:off x="833641" y="297852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1" name="Picture Placeholder 2"/>
          <p:cNvSpPr>
            <a:spLocks noGrp="1"/>
          </p:cNvSpPr>
          <p:nvPr>
            <p:ph type="pic" sz="quarter" idx="18"/>
          </p:nvPr>
        </p:nvSpPr>
        <p:spPr>
          <a:xfrm>
            <a:off x="3699083" y="297852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2" name="Picture Placeholder 2"/>
          <p:cNvSpPr>
            <a:spLocks noGrp="1"/>
          </p:cNvSpPr>
          <p:nvPr>
            <p:ph type="pic" sz="quarter" idx="19"/>
          </p:nvPr>
        </p:nvSpPr>
        <p:spPr>
          <a:xfrm>
            <a:off x="6382093" y="297852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3" name="Picture Placeholder 2"/>
          <p:cNvSpPr>
            <a:spLocks noGrp="1"/>
          </p:cNvSpPr>
          <p:nvPr>
            <p:ph type="pic" sz="quarter" idx="20"/>
          </p:nvPr>
        </p:nvSpPr>
        <p:spPr>
          <a:xfrm>
            <a:off x="9044794" y="297852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dirty="0"/>
          </a:p>
        </p:txBody>
      </p:sp>
      <p:sp>
        <p:nvSpPr>
          <p:cNvPr id="34" name="Picture Placeholder 2"/>
          <p:cNvSpPr>
            <a:spLocks noGrp="1"/>
          </p:cNvSpPr>
          <p:nvPr>
            <p:ph type="pic" sz="quarter" idx="21"/>
          </p:nvPr>
        </p:nvSpPr>
        <p:spPr>
          <a:xfrm>
            <a:off x="833641" y="4288280"/>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5" name="Picture Placeholder 2"/>
          <p:cNvSpPr>
            <a:spLocks noGrp="1"/>
          </p:cNvSpPr>
          <p:nvPr>
            <p:ph type="pic" sz="quarter" idx="22"/>
          </p:nvPr>
        </p:nvSpPr>
        <p:spPr>
          <a:xfrm>
            <a:off x="3699083" y="4288280"/>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6" name="Picture Placeholder 2"/>
          <p:cNvSpPr>
            <a:spLocks noGrp="1"/>
          </p:cNvSpPr>
          <p:nvPr>
            <p:ph type="pic" sz="quarter" idx="23"/>
          </p:nvPr>
        </p:nvSpPr>
        <p:spPr>
          <a:xfrm>
            <a:off x="6382093" y="4288280"/>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7" name="Picture Placeholder 2"/>
          <p:cNvSpPr>
            <a:spLocks noGrp="1"/>
          </p:cNvSpPr>
          <p:nvPr>
            <p:ph type="pic" sz="quarter" idx="24"/>
          </p:nvPr>
        </p:nvSpPr>
        <p:spPr>
          <a:xfrm>
            <a:off x="9044794" y="4288280"/>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dirty="0"/>
          </a:p>
        </p:txBody>
      </p:sp>
    </p:spTree>
    <p:extLst>
      <p:ext uri="{BB962C8B-B14F-4D97-AF65-F5344CB8AC3E}">
        <p14:creationId xmlns:p14="http://schemas.microsoft.com/office/powerpoint/2010/main" val="1145533604"/>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文本框 7"/>
          <p:cNvSpPr txBox="1"/>
          <p:nvPr userDrawn="1"/>
        </p:nvSpPr>
        <p:spPr>
          <a:xfrm>
            <a:off x="4318000" y="2971800"/>
            <a:ext cx="3556000" cy="229870"/>
          </a:xfrm>
          <a:prstGeom prst="rect">
            <a:avLst/>
          </a:prstGeom>
          <a:noFill/>
        </p:spPr>
        <p:txBody>
          <a:bodyPr wrap="square" lIns="91404" tIns="45702" rIns="91404" bIns="45702" rtlCol="0">
            <a:spAutoFit/>
          </a:bodyPr>
          <a:lstStyle/>
          <a:p>
            <a:r>
              <a:rPr lang="zh-CN" altLang="en-US" sz="300" dirty="0">
                <a:solidFill>
                  <a:schemeClr val="bg1">
                    <a:lumMod val="95000"/>
                  </a:schemeClr>
                </a:solidFill>
                <a:latin typeface="Microsoft YaHei UI" panose="020B0503020204020204" pitchFamily="34" charset="-122"/>
                <a:ea typeface="Microsoft YaHei UI" panose="020B0503020204020204" pitchFamily="34" charset="-122"/>
                <a:sym typeface="+mn-ea"/>
              </a:rPr>
              <a:t>感谢您下载包图网平台上提供的</a:t>
            </a:r>
            <a:r>
              <a:rPr lang="en-US" altLang="zh-CN" sz="300" dirty="0">
                <a:solidFill>
                  <a:schemeClr val="bg1">
                    <a:lumMod val="95000"/>
                  </a:schemeClr>
                </a:solidFill>
                <a:latin typeface="Microsoft YaHei UI" panose="020B0503020204020204" pitchFamily="34" charset="-122"/>
                <a:ea typeface="Microsoft YaHei UI" panose="020B0503020204020204" pitchFamily="34" charset="-122"/>
                <a:sym typeface="+mn-ea"/>
              </a:rPr>
              <a:t>PPT</a:t>
            </a:r>
            <a:r>
              <a:rPr lang="zh-CN" altLang="en-US" sz="300" dirty="0">
                <a:solidFill>
                  <a:schemeClr val="bg1">
                    <a:lumMod val="95000"/>
                  </a:schemeClr>
                </a:solidFill>
                <a:latin typeface="Microsoft YaHei UI" panose="020B0503020204020204" pitchFamily="34" charset="-122"/>
                <a:ea typeface="Microsoft YaHei UI"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lumMod val="95000"/>
                  </a:schemeClr>
                </a:solidFill>
                <a:latin typeface="Microsoft YaHei UI" panose="020B0503020204020204" pitchFamily="34" charset="-122"/>
                <a:ea typeface="Microsoft YaHei UI" panose="020B0503020204020204" pitchFamily="34" charset="-122"/>
                <a:sym typeface="+mn-ea"/>
              </a:rPr>
              <a:t>ibaotu.com</a:t>
            </a:r>
          </a:p>
        </p:txBody>
      </p:sp>
    </p:spTree>
  </p:cSld>
  <p:clrMap bg1="lt1" tx1="dk1" bg2="lt2" tx2="dk2" accent1="accent1" accent2="accent2" accent3="accent3" accent4="accent4" accent5="accent5" accent6="accent6" hlink="hlink" folHlink="folHlink"/>
  <p:sldLayoutIdLst>
    <p:sldLayoutId id="2147483649" r:id="rId1"/>
  </p:sldLayoutIdLst>
  <p:transition spd="med" advClick="0" advTm="0">
    <p:pull/>
  </p:transition>
  <p:txStyles>
    <p:titleStyle>
      <a:lvl1pPr algn="l" defTabSz="914034"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10" indent="-228510" algn="l" defTabSz="914034"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526" indent="-228510" algn="l" defTabSz="914034"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544" indent="-228510" algn="l" defTabSz="914034"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560" indent="-228510" algn="l" defTabSz="91403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578" indent="-228510" algn="l" defTabSz="91403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3594" indent="-228510" algn="l" defTabSz="91403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12" indent="-228510" algn="l" defTabSz="91403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29" indent="-228510" algn="l" defTabSz="91403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646" indent="-228510" algn="l" defTabSz="91403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034" rtl="0" eaLnBrk="1" latinLnBrk="0" hangingPunct="1">
        <a:defRPr sz="1800" kern="1200">
          <a:solidFill>
            <a:schemeClr val="tx1"/>
          </a:solidFill>
          <a:latin typeface="+mn-lt"/>
          <a:ea typeface="+mn-ea"/>
          <a:cs typeface="+mn-cs"/>
        </a:defRPr>
      </a:lvl1pPr>
      <a:lvl2pPr marL="457018" algn="l" defTabSz="914034" rtl="0" eaLnBrk="1" latinLnBrk="0" hangingPunct="1">
        <a:defRPr sz="1800" kern="1200">
          <a:solidFill>
            <a:schemeClr val="tx1"/>
          </a:solidFill>
          <a:latin typeface="+mn-lt"/>
          <a:ea typeface="+mn-ea"/>
          <a:cs typeface="+mn-cs"/>
        </a:defRPr>
      </a:lvl2pPr>
      <a:lvl3pPr marL="914034" algn="l" defTabSz="914034" rtl="0" eaLnBrk="1" latinLnBrk="0" hangingPunct="1">
        <a:defRPr sz="1800" kern="1200">
          <a:solidFill>
            <a:schemeClr val="tx1"/>
          </a:solidFill>
          <a:latin typeface="+mn-lt"/>
          <a:ea typeface="+mn-ea"/>
          <a:cs typeface="+mn-cs"/>
        </a:defRPr>
      </a:lvl3pPr>
      <a:lvl4pPr marL="1371052" algn="l" defTabSz="914034" rtl="0" eaLnBrk="1" latinLnBrk="0" hangingPunct="1">
        <a:defRPr sz="1800" kern="1200">
          <a:solidFill>
            <a:schemeClr val="tx1"/>
          </a:solidFill>
          <a:latin typeface="+mn-lt"/>
          <a:ea typeface="+mn-ea"/>
          <a:cs typeface="+mn-cs"/>
        </a:defRPr>
      </a:lvl4pPr>
      <a:lvl5pPr marL="1828069" algn="l" defTabSz="914034" rtl="0" eaLnBrk="1" latinLnBrk="0" hangingPunct="1">
        <a:defRPr sz="1800" kern="1200">
          <a:solidFill>
            <a:schemeClr val="tx1"/>
          </a:solidFill>
          <a:latin typeface="+mn-lt"/>
          <a:ea typeface="+mn-ea"/>
          <a:cs typeface="+mn-cs"/>
        </a:defRPr>
      </a:lvl5pPr>
      <a:lvl6pPr marL="2285086" algn="l" defTabSz="914034" rtl="0" eaLnBrk="1" latinLnBrk="0" hangingPunct="1">
        <a:defRPr sz="1800" kern="1200">
          <a:solidFill>
            <a:schemeClr val="tx1"/>
          </a:solidFill>
          <a:latin typeface="+mn-lt"/>
          <a:ea typeface="+mn-ea"/>
          <a:cs typeface="+mn-cs"/>
        </a:defRPr>
      </a:lvl6pPr>
      <a:lvl7pPr marL="2742104" algn="l" defTabSz="914034" rtl="0" eaLnBrk="1" latinLnBrk="0" hangingPunct="1">
        <a:defRPr sz="1800" kern="1200">
          <a:solidFill>
            <a:schemeClr val="tx1"/>
          </a:solidFill>
          <a:latin typeface="+mn-lt"/>
          <a:ea typeface="+mn-ea"/>
          <a:cs typeface="+mn-cs"/>
        </a:defRPr>
      </a:lvl7pPr>
      <a:lvl8pPr marL="3199120" algn="l" defTabSz="914034" rtl="0" eaLnBrk="1" latinLnBrk="0" hangingPunct="1">
        <a:defRPr sz="1800" kern="1200">
          <a:solidFill>
            <a:schemeClr val="tx1"/>
          </a:solidFill>
          <a:latin typeface="+mn-lt"/>
          <a:ea typeface="+mn-ea"/>
          <a:cs typeface="+mn-cs"/>
        </a:defRPr>
      </a:lvl8pPr>
      <a:lvl9pPr marL="3656138" algn="l" defTabSz="914034"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1" y="365127"/>
            <a:ext cx="10515600" cy="1325563"/>
          </a:xfrm>
          <a:prstGeom prst="rect">
            <a:avLst/>
          </a:prstGeom>
        </p:spPr>
        <p:txBody>
          <a:bodyPr vert="horz" lIns="86660" tIns="43331" rIns="86660" bIns="43331"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1" y="1825625"/>
            <a:ext cx="10515600" cy="4351338"/>
          </a:xfrm>
          <a:prstGeom prst="rect">
            <a:avLst/>
          </a:prstGeom>
        </p:spPr>
        <p:txBody>
          <a:bodyPr vert="horz" lIns="86660" tIns="43331" rIns="86660" bIns="43331"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1" y="6356352"/>
            <a:ext cx="2743200" cy="365125"/>
          </a:xfrm>
          <a:prstGeom prst="rect">
            <a:avLst/>
          </a:prstGeom>
        </p:spPr>
        <p:txBody>
          <a:bodyPr vert="horz" lIns="86660" tIns="43331" rIns="86660" bIns="43331" rtlCol="0" anchor="ctr"/>
          <a:lstStyle>
            <a:lvl1pPr algn="l">
              <a:defRPr sz="1200">
                <a:solidFill>
                  <a:schemeClr val="tx1">
                    <a:tint val="75000"/>
                  </a:schemeClr>
                </a:solidFill>
              </a:defRPr>
            </a:lvl1pPr>
          </a:lstStyle>
          <a:p>
            <a:pPr fontAlgn="base">
              <a:spcBef>
                <a:spcPct val="0"/>
              </a:spcBef>
              <a:spcAft>
                <a:spcPct val="0"/>
              </a:spcAft>
            </a:pPr>
            <a:fld id="{32BF82D2-7A68-459D-A996-9BDDA2518FA4}" type="datetimeFigureOut">
              <a:rPr lang="zh-CN" altLang="en-US" smtClean="0">
                <a:solidFill>
                  <a:prstClr val="black">
                    <a:tint val="75000"/>
                  </a:prstClr>
                </a:solidFill>
                <a:latin typeface="Calibri" panose="020F0502020204030204" pitchFamily="34" charset="0"/>
                <a:ea typeface="宋体" panose="02010600030101010101" pitchFamily="2" charset="-122"/>
              </a:rPr>
              <a:pPr fontAlgn="base">
                <a:spcBef>
                  <a:spcPct val="0"/>
                </a:spcBef>
                <a:spcAft>
                  <a:spcPct val="0"/>
                </a:spcAft>
              </a:pPr>
              <a:t>2020/6/10</a:t>
            </a:fld>
            <a:endParaRPr lang="zh-CN" altLang="en-US">
              <a:solidFill>
                <a:prstClr val="black">
                  <a:tint val="75000"/>
                </a:prstClr>
              </a:solidFill>
              <a:latin typeface="Calibri" panose="020F0502020204030204" pitchFamily="34" charset="0"/>
              <a:ea typeface="宋体" panose="02010600030101010101" pitchFamily="2" charset="-122"/>
            </a:endParaRPr>
          </a:p>
        </p:txBody>
      </p:sp>
      <p:sp>
        <p:nvSpPr>
          <p:cNvPr id="5" name="Footer Placeholder 4"/>
          <p:cNvSpPr>
            <a:spLocks noGrp="1"/>
          </p:cNvSpPr>
          <p:nvPr>
            <p:ph type="ftr" sz="quarter" idx="3"/>
          </p:nvPr>
        </p:nvSpPr>
        <p:spPr>
          <a:xfrm>
            <a:off x="4038601" y="6356352"/>
            <a:ext cx="4114800" cy="365125"/>
          </a:xfrm>
          <a:prstGeom prst="rect">
            <a:avLst/>
          </a:prstGeom>
        </p:spPr>
        <p:txBody>
          <a:bodyPr vert="horz" lIns="86660" tIns="43331" rIns="86660" bIns="43331" rtlCol="0" anchor="ctr"/>
          <a:lstStyle>
            <a:lvl1pPr algn="ctr">
              <a:defRPr sz="1200">
                <a:solidFill>
                  <a:schemeClr val="tx1">
                    <a:tint val="75000"/>
                  </a:schemeClr>
                </a:solidFill>
              </a:defRPr>
            </a:lvl1pPr>
          </a:lstStyle>
          <a:p>
            <a:pPr fontAlgn="base">
              <a:spcBef>
                <a:spcPct val="0"/>
              </a:spcBef>
              <a:spcAft>
                <a:spcPct val="0"/>
              </a:spcAft>
            </a:pPr>
            <a:endParaRPr lang="zh-CN" altLang="en-US">
              <a:solidFill>
                <a:prstClr val="black">
                  <a:tint val="75000"/>
                </a:prstClr>
              </a:solidFill>
              <a:latin typeface="Calibri" panose="020F0502020204030204" pitchFamily="34" charset="0"/>
              <a:ea typeface="宋体" panose="02010600030101010101" pitchFamily="2" charset="-122"/>
            </a:endParaRPr>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86660" tIns="43331" rIns="86660" bIns="43331" rtlCol="0" anchor="ctr"/>
          <a:lstStyle>
            <a:lvl1pPr algn="r">
              <a:defRPr sz="1200">
                <a:solidFill>
                  <a:schemeClr val="tx1">
                    <a:tint val="75000"/>
                  </a:schemeClr>
                </a:solidFill>
              </a:defRPr>
            </a:lvl1pPr>
          </a:lstStyle>
          <a:p>
            <a:pPr fontAlgn="base">
              <a:spcBef>
                <a:spcPct val="0"/>
              </a:spcBef>
              <a:spcAft>
                <a:spcPct val="0"/>
              </a:spcAft>
            </a:pPr>
            <a:fld id="{3E01EE5D-26FB-46D5-A381-ECFB35BF1D34}" type="slidenum">
              <a:rPr lang="zh-CN" altLang="en-US" smtClean="0">
                <a:solidFill>
                  <a:prstClr val="black">
                    <a:tint val="75000"/>
                  </a:prstClr>
                </a:solidFill>
                <a:latin typeface="Calibri" panose="020F0502020204030204" pitchFamily="34" charset="0"/>
                <a:ea typeface="宋体" panose="02010600030101010101" pitchFamily="2" charset="-122"/>
              </a:rPr>
              <a:pPr fontAlgn="base">
                <a:spcBef>
                  <a:spcPct val="0"/>
                </a:spcBef>
                <a:spcAft>
                  <a:spcPct val="0"/>
                </a:spcAft>
              </a:pPr>
              <a:t>‹#›</a:t>
            </a:fld>
            <a:endParaRPr lang="zh-CN" altLang="en-US">
              <a:solidFill>
                <a:prstClr val="black">
                  <a:tint val="75000"/>
                </a:prstClr>
              </a:solidFill>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2510667734"/>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769" r:id="rId4"/>
    <p:sldLayoutId id="2147483770" r:id="rId5"/>
    <p:sldLayoutId id="2147483771" r:id="rId6"/>
  </p:sldLayoutIdLst>
  <p:txStyles>
    <p:titleStyle>
      <a:lvl1pPr algn="l" defTabSz="913911"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480" indent="-228480" algn="l" defTabSz="91391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435" indent="-228480" algn="l" defTabSz="91391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391" indent="-228480" algn="l" defTabSz="91391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346" indent="-228480" algn="l" defTabSz="91391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303" indent="-228480" algn="l" defTabSz="91391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3258" indent="-228480" algn="l" defTabSz="91391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214" indent="-228480" algn="l" defTabSz="91391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171" indent="-228480" algn="l" defTabSz="91391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127" indent="-228480" algn="l" defTabSz="91391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3911" rtl="0" eaLnBrk="1" latinLnBrk="0" hangingPunct="1">
        <a:defRPr sz="1800" kern="1200">
          <a:solidFill>
            <a:schemeClr val="tx1"/>
          </a:solidFill>
          <a:latin typeface="+mn-lt"/>
          <a:ea typeface="+mn-ea"/>
          <a:cs typeface="+mn-cs"/>
        </a:defRPr>
      </a:lvl1pPr>
      <a:lvl2pPr marL="456957" algn="l" defTabSz="913911" rtl="0" eaLnBrk="1" latinLnBrk="0" hangingPunct="1">
        <a:defRPr sz="1800" kern="1200">
          <a:solidFill>
            <a:schemeClr val="tx1"/>
          </a:solidFill>
          <a:latin typeface="+mn-lt"/>
          <a:ea typeface="+mn-ea"/>
          <a:cs typeface="+mn-cs"/>
        </a:defRPr>
      </a:lvl2pPr>
      <a:lvl3pPr marL="913911" algn="l" defTabSz="913911" rtl="0" eaLnBrk="1" latinLnBrk="0" hangingPunct="1">
        <a:defRPr sz="1800" kern="1200">
          <a:solidFill>
            <a:schemeClr val="tx1"/>
          </a:solidFill>
          <a:latin typeface="+mn-lt"/>
          <a:ea typeface="+mn-ea"/>
          <a:cs typeface="+mn-cs"/>
        </a:defRPr>
      </a:lvl3pPr>
      <a:lvl4pPr marL="1370868" algn="l" defTabSz="913911" rtl="0" eaLnBrk="1" latinLnBrk="0" hangingPunct="1">
        <a:defRPr sz="1800" kern="1200">
          <a:solidFill>
            <a:schemeClr val="tx1"/>
          </a:solidFill>
          <a:latin typeface="+mn-lt"/>
          <a:ea typeface="+mn-ea"/>
          <a:cs typeface="+mn-cs"/>
        </a:defRPr>
      </a:lvl4pPr>
      <a:lvl5pPr marL="1827825" algn="l" defTabSz="913911" rtl="0" eaLnBrk="1" latinLnBrk="0" hangingPunct="1">
        <a:defRPr sz="1800" kern="1200">
          <a:solidFill>
            <a:schemeClr val="tx1"/>
          </a:solidFill>
          <a:latin typeface="+mn-lt"/>
          <a:ea typeface="+mn-ea"/>
          <a:cs typeface="+mn-cs"/>
        </a:defRPr>
      </a:lvl5pPr>
      <a:lvl6pPr marL="2284781" algn="l" defTabSz="913911" rtl="0" eaLnBrk="1" latinLnBrk="0" hangingPunct="1">
        <a:defRPr sz="1800" kern="1200">
          <a:solidFill>
            <a:schemeClr val="tx1"/>
          </a:solidFill>
          <a:latin typeface="+mn-lt"/>
          <a:ea typeface="+mn-ea"/>
          <a:cs typeface="+mn-cs"/>
        </a:defRPr>
      </a:lvl6pPr>
      <a:lvl7pPr marL="2741737" algn="l" defTabSz="913911" rtl="0" eaLnBrk="1" latinLnBrk="0" hangingPunct="1">
        <a:defRPr sz="1800" kern="1200">
          <a:solidFill>
            <a:schemeClr val="tx1"/>
          </a:solidFill>
          <a:latin typeface="+mn-lt"/>
          <a:ea typeface="+mn-ea"/>
          <a:cs typeface="+mn-cs"/>
        </a:defRPr>
      </a:lvl7pPr>
      <a:lvl8pPr marL="3198692" algn="l" defTabSz="913911" rtl="0" eaLnBrk="1" latinLnBrk="0" hangingPunct="1">
        <a:defRPr sz="1800" kern="1200">
          <a:solidFill>
            <a:schemeClr val="tx1"/>
          </a:solidFill>
          <a:latin typeface="+mn-lt"/>
          <a:ea typeface="+mn-ea"/>
          <a:cs typeface="+mn-cs"/>
        </a:defRPr>
      </a:lvl8pPr>
      <a:lvl9pPr marL="3655649" algn="l" defTabSz="913911"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19.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Layout" Target="../slideLayouts/slideLayout6.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ChangeArrowheads="1"/>
          </p:cNvSpPr>
          <p:nvPr/>
        </p:nvSpPr>
        <p:spPr bwMode="auto">
          <a:xfrm flipH="1">
            <a:off x="671" y="3"/>
            <a:ext cx="12191331" cy="6864351"/>
          </a:xfrm>
          <a:prstGeom prst="rect">
            <a:avLst/>
          </a:prstGeom>
          <a:blipFill dpi="0" rotWithShape="1">
            <a:blip r:embed="rId3"/>
            <a:srcRect/>
            <a:stretch>
              <a:fillRect/>
            </a:stretch>
          </a:blipFill>
          <a:ln>
            <a:noFill/>
          </a:ln>
          <a:extLst/>
        </p:spPr>
        <p:txBody>
          <a:bodyPr vert="horz" wrap="square" lIns="121843" tIns="60921" rIns="121843" bIns="60921" numCol="1" anchor="t" anchorCtr="0" compatLnSpc="1">
            <a:prstTxWarp prst="textNoShape">
              <a:avLst/>
            </a:prstTxWarp>
          </a:bodyPr>
          <a:lstStyle/>
          <a:p>
            <a:pPr fontAlgn="base">
              <a:spcBef>
                <a:spcPct val="0"/>
              </a:spcBef>
              <a:spcAft>
                <a:spcPct val="0"/>
              </a:spcAft>
            </a:pPr>
            <a:endParaRPr lang="zh-CN" altLang="en-US">
              <a:solidFill>
                <a:prstClr val="black"/>
              </a:solidFill>
              <a:cs typeface="+mn-ea"/>
              <a:sym typeface="+mn-lt"/>
            </a:endParaRPr>
          </a:p>
        </p:txBody>
      </p:sp>
      <p:sp>
        <p:nvSpPr>
          <p:cNvPr id="15" name="菱形 14"/>
          <p:cNvSpPr/>
          <p:nvPr/>
        </p:nvSpPr>
        <p:spPr>
          <a:xfrm>
            <a:off x="-4022554" y="-2752789"/>
            <a:ext cx="12169610" cy="12170278"/>
          </a:xfrm>
          <a:prstGeom prst="diamond">
            <a:avLst/>
          </a:prstGeom>
          <a:solidFill>
            <a:srgbClr val="239123">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86648" tIns="43325" rIns="86648" bIns="43325" rtlCol="0" anchor="ctr"/>
          <a:lstStyle/>
          <a:p>
            <a:pPr algn="ctr" fontAlgn="base">
              <a:spcBef>
                <a:spcPct val="0"/>
              </a:spcBef>
              <a:spcAft>
                <a:spcPct val="0"/>
              </a:spcAft>
            </a:pPr>
            <a:endParaRPr lang="zh-CN" altLang="en-US" dirty="0">
              <a:solidFill>
                <a:prstClr val="white"/>
              </a:solidFill>
              <a:cs typeface="+mn-ea"/>
              <a:sym typeface="+mn-lt"/>
            </a:endParaRPr>
          </a:p>
        </p:txBody>
      </p:sp>
      <p:sp>
        <p:nvSpPr>
          <p:cNvPr id="4" name="矩形 259"/>
          <p:cNvSpPr>
            <a:spLocks noChangeArrowheads="1"/>
          </p:cNvSpPr>
          <p:nvPr/>
        </p:nvSpPr>
        <p:spPr bwMode="auto">
          <a:xfrm>
            <a:off x="164251" y="429404"/>
            <a:ext cx="5686155"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fontAlgn="base">
              <a:spcAft>
                <a:spcPct val="0"/>
              </a:spcAft>
              <a:buFont typeface="Arial" panose="020B0604020202020204" pitchFamily="34" charset="0"/>
              <a:buNone/>
            </a:pPr>
            <a:r>
              <a:rPr lang="en-US" altLang="zh-CN" sz="5700" b="1" cap="all" dirty="0" smtClean="0">
                <a:solidFill>
                  <a:prstClr val="white"/>
                </a:solidFill>
                <a:latin typeface="Calibri"/>
                <a:ea typeface="+mn-ea"/>
                <a:cs typeface="+mn-ea"/>
                <a:sym typeface="+mn-lt"/>
              </a:rPr>
              <a:t>HỆ THỐNG QUẢN LÝ KÝ TÚC XÁ</a:t>
            </a:r>
          </a:p>
        </p:txBody>
      </p:sp>
      <p:sp>
        <p:nvSpPr>
          <p:cNvPr id="16" name="菱形 15"/>
          <p:cNvSpPr/>
          <p:nvPr/>
        </p:nvSpPr>
        <p:spPr>
          <a:xfrm>
            <a:off x="1935441" y="-8178260"/>
            <a:ext cx="9839586" cy="9840126"/>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6648" tIns="43325" rIns="86648" bIns="43325" rtlCol="0" anchor="ctr"/>
          <a:lstStyle/>
          <a:p>
            <a:pPr algn="ctr" fontAlgn="base">
              <a:spcBef>
                <a:spcPct val="0"/>
              </a:spcBef>
              <a:spcAft>
                <a:spcPct val="0"/>
              </a:spcAft>
            </a:pPr>
            <a:endParaRPr lang="zh-CN" altLang="en-US">
              <a:solidFill>
                <a:prstClr val="white"/>
              </a:solidFill>
              <a:cs typeface="+mn-ea"/>
              <a:sym typeface="+mn-lt"/>
            </a:endParaRPr>
          </a:p>
        </p:txBody>
      </p:sp>
      <p:sp>
        <p:nvSpPr>
          <p:cNvPr id="17" name="菱形 16"/>
          <p:cNvSpPr/>
          <p:nvPr/>
        </p:nvSpPr>
        <p:spPr>
          <a:xfrm>
            <a:off x="8602566" y="2616156"/>
            <a:ext cx="9839586" cy="9840126"/>
          </a:xfrm>
          <a:prstGeom prst="diamond">
            <a:avLst/>
          </a:prstGeom>
          <a:solidFill>
            <a:srgbClr val="239123">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86648" tIns="43325" rIns="86648" bIns="43325" rtlCol="0" anchor="ctr"/>
          <a:lstStyle/>
          <a:p>
            <a:pPr algn="ctr" fontAlgn="base">
              <a:spcBef>
                <a:spcPct val="0"/>
              </a:spcBef>
              <a:spcAft>
                <a:spcPct val="0"/>
              </a:spcAft>
            </a:pPr>
            <a:endParaRPr lang="zh-CN" altLang="en-US">
              <a:solidFill>
                <a:prstClr val="white"/>
              </a:solidFill>
              <a:cs typeface="+mn-ea"/>
              <a:sym typeface="+mn-lt"/>
            </a:endParaRPr>
          </a:p>
        </p:txBody>
      </p:sp>
      <p:sp>
        <p:nvSpPr>
          <p:cNvPr id="19" name="菱形 18"/>
          <p:cNvSpPr/>
          <p:nvPr/>
        </p:nvSpPr>
        <p:spPr>
          <a:xfrm>
            <a:off x="-1692530" y="5023690"/>
            <a:ext cx="9839586" cy="9840126"/>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6648" tIns="43325" rIns="86648" bIns="43325" rtlCol="0" anchor="ctr"/>
          <a:lstStyle/>
          <a:p>
            <a:pPr algn="ctr" fontAlgn="base">
              <a:spcBef>
                <a:spcPct val="0"/>
              </a:spcBef>
              <a:spcAft>
                <a:spcPct val="0"/>
              </a:spcAft>
            </a:pPr>
            <a:endParaRPr lang="zh-CN" altLang="en-US">
              <a:solidFill>
                <a:prstClr val="white"/>
              </a:solidFill>
              <a:cs typeface="+mn-ea"/>
              <a:sym typeface="+mn-lt"/>
            </a:endParaRPr>
          </a:p>
        </p:txBody>
      </p:sp>
      <p:sp>
        <p:nvSpPr>
          <p:cNvPr id="2" name="TextBox 1"/>
          <p:cNvSpPr txBox="1"/>
          <p:nvPr/>
        </p:nvSpPr>
        <p:spPr>
          <a:xfrm>
            <a:off x="375523" y="4035518"/>
            <a:ext cx="5703483" cy="1569624"/>
          </a:xfrm>
          <a:prstGeom prst="rect">
            <a:avLst/>
          </a:prstGeom>
          <a:noFill/>
        </p:spPr>
        <p:txBody>
          <a:bodyPr wrap="square" lIns="91404" tIns="45702" rIns="91404" bIns="45702" rtlCol="0">
            <a:spAutoFit/>
          </a:bodyPr>
          <a:lstStyle/>
          <a:p>
            <a:r>
              <a:rPr lang="en-US" sz="2400" b="1" dirty="0">
                <a:solidFill>
                  <a:schemeClr val="bg1"/>
                </a:solidFill>
              </a:rPr>
              <a:t>Thành viên:  </a:t>
            </a:r>
            <a:r>
              <a:rPr lang="en-US" sz="2400" b="1" dirty="0" smtClean="0">
                <a:solidFill>
                  <a:schemeClr val="bg1"/>
                </a:solidFill>
              </a:rPr>
              <a:t>Nguyễn Quỳnh trang</a:t>
            </a:r>
            <a:endParaRPr lang="en-US" sz="2400" b="1" dirty="0">
              <a:solidFill>
                <a:schemeClr val="bg1"/>
              </a:solidFill>
            </a:endParaRPr>
          </a:p>
          <a:p>
            <a:r>
              <a:rPr lang="en-US" sz="2400" b="1" dirty="0">
                <a:solidFill>
                  <a:schemeClr val="bg1"/>
                </a:solidFill>
              </a:rPr>
              <a:t>                       Nguyễn </a:t>
            </a:r>
            <a:r>
              <a:rPr lang="en-US" sz="2400" b="1" dirty="0" smtClean="0">
                <a:solidFill>
                  <a:schemeClr val="bg1"/>
                </a:solidFill>
              </a:rPr>
              <a:t>Mạnh Hải</a:t>
            </a:r>
            <a:endParaRPr lang="en-US" sz="2400" b="1" dirty="0">
              <a:solidFill>
                <a:schemeClr val="bg1"/>
              </a:solidFill>
            </a:endParaRPr>
          </a:p>
          <a:p>
            <a:r>
              <a:rPr lang="en-US" sz="2400" b="1" dirty="0">
                <a:solidFill>
                  <a:schemeClr val="bg1"/>
                </a:solidFill>
              </a:rPr>
              <a:t>                       </a:t>
            </a:r>
            <a:r>
              <a:rPr lang="en-US" sz="2400" b="1" dirty="0" smtClean="0">
                <a:solidFill>
                  <a:schemeClr val="bg1"/>
                </a:solidFill>
              </a:rPr>
              <a:t>Đồng Văn Thiện</a:t>
            </a:r>
          </a:p>
          <a:p>
            <a:r>
              <a:rPr lang="en-US" sz="2400" b="1" dirty="0">
                <a:solidFill>
                  <a:schemeClr val="bg1"/>
                </a:solidFill>
              </a:rPr>
              <a:t>	</a:t>
            </a:r>
            <a:r>
              <a:rPr lang="en-US" sz="2400" b="1" dirty="0" smtClean="0">
                <a:solidFill>
                  <a:schemeClr val="bg1"/>
                </a:solidFill>
              </a:rPr>
              <a:t>         Nguyễn Hiển Tường</a:t>
            </a:r>
            <a:endParaRPr lang="en-US" sz="2400" b="1" dirty="0">
              <a:solidFill>
                <a:schemeClr val="bg1"/>
              </a:solidFill>
            </a:endParaRPr>
          </a:p>
        </p:txBody>
      </p:sp>
      <p:sp>
        <p:nvSpPr>
          <p:cNvPr id="3" name="TextBox 2"/>
          <p:cNvSpPr txBox="1"/>
          <p:nvPr/>
        </p:nvSpPr>
        <p:spPr>
          <a:xfrm>
            <a:off x="164251" y="2323768"/>
            <a:ext cx="6037730" cy="584775"/>
          </a:xfrm>
          <a:prstGeom prst="rect">
            <a:avLst/>
          </a:prstGeom>
          <a:noFill/>
        </p:spPr>
        <p:txBody>
          <a:bodyPr wrap="square" rtlCol="0">
            <a:spAutoFit/>
          </a:bodyPr>
          <a:lstStyle/>
          <a:p>
            <a:r>
              <a:rPr lang="en-US" sz="3200" dirty="0" smtClean="0">
                <a:solidFill>
                  <a:schemeClr val="bg1"/>
                </a:solidFill>
                <a:latin typeface="Times New Roman" pitchFamily="18" charset="0"/>
                <a:cs typeface="Times New Roman" pitchFamily="18" charset="0"/>
              </a:rPr>
              <a:t>Thiết kế và xây dựng phần mềm</a:t>
            </a:r>
            <a:endParaRPr lang="en-US" sz="32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52797995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0-#ppt_w/2"/>
                                          </p:val>
                                        </p:tav>
                                        <p:tav tm="100000">
                                          <p:val>
                                            <p:strVal val="#ppt_x"/>
                                          </p:val>
                                        </p:tav>
                                      </p:tavLst>
                                    </p:anim>
                                    <p:anim calcmode="lin" valueType="num">
                                      <p:cBhvr additive="base">
                                        <p:cTn id="13" dur="500" fill="hold"/>
                                        <p:tgtEl>
                                          <p:spTgt spid="15"/>
                                        </p:tgtEl>
                                        <p:attrNameLst>
                                          <p:attrName>ppt_y</p:attrName>
                                        </p:attrNameLst>
                                      </p:cBhvr>
                                      <p:tavLst>
                                        <p:tav tm="0">
                                          <p:val>
                                            <p:strVal val="#ppt_y"/>
                                          </p:val>
                                        </p:tav>
                                        <p:tav tm="100000">
                                          <p:val>
                                            <p:strVal val="#ppt_y"/>
                                          </p:val>
                                        </p:tav>
                                      </p:tavLst>
                                    </p:anim>
                                  </p:childTnLst>
                                </p:cTn>
                              </p:par>
                              <p:par>
                                <p:cTn id="14" presetID="2" presetClass="entr" presetSubtype="1"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500" fill="hold"/>
                                        <p:tgtEl>
                                          <p:spTgt spid="16"/>
                                        </p:tgtEl>
                                        <p:attrNameLst>
                                          <p:attrName>ppt_x</p:attrName>
                                        </p:attrNameLst>
                                      </p:cBhvr>
                                      <p:tavLst>
                                        <p:tav tm="0">
                                          <p:val>
                                            <p:strVal val="#ppt_x"/>
                                          </p:val>
                                        </p:tav>
                                        <p:tav tm="100000">
                                          <p:val>
                                            <p:strVal val="#ppt_x"/>
                                          </p:val>
                                        </p:tav>
                                      </p:tavLst>
                                    </p:anim>
                                    <p:anim calcmode="lin" valueType="num">
                                      <p:cBhvr additive="base">
                                        <p:cTn id="17" dur="500" fill="hold"/>
                                        <p:tgtEl>
                                          <p:spTgt spid="16"/>
                                        </p:tgtEl>
                                        <p:attrNameLst>
                                          <p:attrName>ppt_y</p:attrName>
                                        </p:attrNameLst>
                                      </p:cBhvr>
                                      <p:tavLst>
                                        <p:tav tm="0">
                                          <p:val>
                                            <p:strVal val="0-#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ppt_x"/>
                                          </p:val>
                                        </p:tav>
                                        <p:tav tm="100000">
                                          <p:val>
                                            <p:strVal val="#ppt_x"/>
                                          </p:val>
                                        </p:tav>
                                      </p:tavLst>
                                    </p:anim>
                                    <p:anim calcmode="lin" valueType="num">
                                      <p:cBhvr additive="base">
                                        <p:cTn id="21" dur="500" fill="hold"/>
                                        <p:tgtEl>
                                          <p:spTgt spid="17"/>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par>
                          <p:cTn id="26" fill="hold">
                            <p:stCondLst>
                              <p:cond delay="500"/>
                            </p:stCondLst>
                            <p:childTnLst>
                              <p:par>
                                <p:cTn id="27" presetID="41" presetClass="entr" presetSubtype="0" fill="hold" grpId="0" nodeType="afterEffect">
                                  <p:stCondLst>
                                    <p:cond delay="0"/>
                                  </p:stCondLst>
                                  <p:iterate type="lt">
                                    <p:tmPct val="10000"/>
                                  </p:iterate>
                                  <p:childTnLst>
                                    <p:set>
                                      <p:cBhvr>
                                        <p:cTn id="28" dur="1" fill="hold">
                                          <p:stCondLst>
                                            <p:cond delay="0"/>
                                          </p:stCondLst>
                                        </p:cTn>
                                        <p:tgtEl>
                                          <p:spTgt spid="4"/>
                                        </p:tgtEl>
                                        <p:attrNameLst>
                                          <p:attrName>style.visibility</p:attrName>
                                        </p:attrNameLst>
                                      </p:cBhvr>
                                      <p:to>
                                        <p:strVal val="visible"/>
                                      </p:to>
                                    </p:set>
                                    <p:anim calcmode="lin" valueType="num">
                                      <p:cBhvr>
                                        <p:cTn id="29"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30" dur="500" fill="hold"/>
                                        <p:tgtEl>
                                          <p:spTgt spid="4"/>
                                        </p:tgtEl>
                                        <p:attrNameLst>
                                          <p:attrName>ppt_y</p:attrName>
                                        </p:attrNameLst>
                                      </p:cBhvr>
                                      <p:tavLst>
                                        <p:tav tm="0">
                                          <p:val>
                                            <p:strVal val="#ppt_y"/>
                                          </p:val>
                                        </p:tav>
                                        <p:tav tm="100000">
                                          <p:val>
                                            <p:strVal val="#ppt_y"/>
                                          </p:val>
                                        </p:tav>
                                      </p:tavLst>
                                    </p:anim>
                                    <p:anim calcmode="lin" valueType="num">
                                      <p:cBhvr>
                                        <p:cTn id="31"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2"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3" dur="500" tmFilter="0,0; .5, 1; 1, 1"/>
                                        <p:tgtEl>
                                          <p:spTgt spid="4"/>
                                        </p:tgtEl>
                                      </p:cBhvr>
                                    </p:animEffect>
                                  </p:childTnLst>
                                </p:cTn>
                              </p:par>
                            </p:childTnLst>
                          </p:cTn>
                        </p:par>
                        <p:par>
                          <p:cTn id="34" fill="hold">
                            <p:stCondLst>
                              <p:cond delay="1950"/>
                            </p:stCondLst>
                            <p:childTnLst>
                              <p:par>
                                <p:cTn id="35" presetID="26" presetClass="emph" presetSubtype="0" fill="hold" grpId="1" nodeType="afterEffect">
                                  <p:stCondLst>
                                    <p:cond delay="0"/>
                                  </p:stCondLst>
                                  <p:iterate type="lt">
                                    <p:tmPct val="0"/>
                                  </p:iterate>
                                  <p:childTnLst>
                                    <p:animEffect transition="out" filter="fade">
                                      <p:cBhvr>
                                        <p:cTn id="36" dur="500" tmFilter="0, 0; .2, .5; .8, .5; 1, 0"/>
                                        <p:tgtEl>
                                          <p:spTgt spid="4"/>
                                        </p:tgtEl>
                                      </p:cBhvr>
                                    </p:animEffect>
                                    <p:animScale>
                                      <p:cBhvr>
                                        <p:cTn id="3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4" grpId="0"/>
      <p:bldP spid="4" grpId="1"/>
      <p:bldP spid="16" grpId="0" animBg="1"/>
      <p:bldP spid="17" grpId="0" animBg="1"/>
      <p:bldP spid="1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菱形 6"/>
          <p:cNvSpPr/>
          <p:nvPr/>
        </p:nvSpPr>
        <p:spPr>
          <a:xfrm>
            <a:off x="-1783715" y="-291465"/>
            <a:ext cx="3478530" cy="3478530"/>
          </a:xfrm>
          <a:prstGeom prst="diamond">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8" name="菱形 7"/>
          <p:cNvSpPr/>
          <p:nvPr/>
        </p:nvSpPr>
        <p:spPr>
          <a:xfrm>
            <a:off x="20955" y="1518920"/>
            <a:ext cx="3478530" cy="3478530"/>
          </a:xfrm>
          <a:prstGeom prst="diamond">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9" name="菱形 8"/>
          <p:cNvSpPr/>
          <p:nvPr/>
        </p:nvSpPr>
        <p:spPr>
          <a:xfrm>
            <a:off x="1827530" y="3326130"/>
            <a:ext cx="3478530" cy="3478530"/>
          </a:xfrm>
          <a:prstGeom prst="diamond">
            <a:avLst/>
          </a:prstGeom>
          <a:blipFill rotWithShape="1">
            <a:blip r:embed="rId5"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10" name="菱形 9"/>
          <p:cNvSpPr/>
          <p:nvPr/>
        </p:nvSpPr>
        <p:spPr>
          <a:xfrm>
            <a:off x="3642360" y="5119370"/>
            <a:ext cx="3478530" cy="3478530"/>
          </a:xfrm>
          <a:prstGeom prst="diamond">
            <a:avLst/>
          </a:prstGeom>
          <a:blipFill rotWithShape="1">
            <a:blip r:embed="rId6"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12" name="菱形 11"/>
          <p:cNvSpPr/>
          <p:nvPr/>
        </p:nvSpPr>
        <p:spPr>
          <a:xfrm>
            <a:off x="20955" y="5119370"/>
            <a:ext cx="3478530" cy="3478530"/>
          </a:xfrm>
          <a:prstGeom prst="diamond">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13" name="直角三角形 12"/>
          <p:cNvSpPr/>
          <p:nvPr/>
        </p:nvSpPr>
        <p:spPr>
          <a:xfrm flipH="1" flipV="1">
            <a:off x="10493377" y="-17145"/>
            <a:ext cx="1717675" cy="1717675"/>
          </a:xfrm>
          <a:prstGeom prst="rtTriangl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2" name="文本框 1"/>
          <p:cNvSpPr txBox="1"/>
          <p:nvPr/>
        </p:nvSpPr>
        <p:spPr>
          <a:xfrm>
            <a:off x="4576445" y="1708785"/>
            <a:ext cx="6666230" cy="1322070"/>
          </a:xfrm>
          <a:prstGeom prst="rect">
            <a:avLst/>
          </a:prstGeom>
          <a:noFill/>
        </p:spPr>
        <p:txBody>
          <a:bodyPr wrap="square" lIns="91404" tIns="45702" rIns="91404" bIns="45702" rtlCol="0">
            <a:spAutoFit/>
          </a:bodyPr>
          <a:lstStyle/>
          <a:p>
            <a:pPr algn="r"/>
            <a:r>
              <a:rPr lang="en-US" altLang="zh-CN" sz="8000" b="1" dirty="0">
                <a:solidFill>
                  <a:schemeClr val="accent6">
                    <a:lumMod val="75000"/>
                  </a:schemeClr>
                </a:solidFill>
                <a:latin typeface="Microsoft YaHei UI" panose="020B0503020204020204" pitchFamily="34" charset="-122"/>
                <a:ea typeface="Microsoft YaHei UI" panose="020B0503020204020204" pitchFamily="34" charset="-122"/>
              </a:rPr>
              <a:t>THANK </a:t>
            </a:r>
            <a:r>
              <a:rPr lang="en-US" altLang="zh-CN" sz="8000" b="1" dirty="0">
                <a:solidFill>
                  <a:schemeClr val="tx1">
                    <a:lumMod val="85000"/>
                    <a:lumOff val="15000"/>
                  </a:schemeClr>
                </a:solidFill>
                <a:latin typeface="Microsoft YaHei UI" panose="020B0503020204020204" pitchFamily="34" charset="-122"/>
                <a:ea typeface="Microsoft YaHei UI" panose="020B0503020204020204" pitchFamily="34" charset="-122"/>
              </a:rPr>
              <a:t>YOU</a:t>
            </a:r>
          </a:p>
        </p:txBody>
      </p:sp>
      <p:sp>
        <p:nvSpPr>
          <p:cNvPr id="3" name="文本框 2"/>
          <p:cNvSpPr txBox="1"/>
          <p:nvPr/>
        </p:nvSpPr>
        <p:spPr>
          <a:xfrm>
            <a:off x="5306060" y="2887518"/>
            <a:ext cx="5707380" cy="1754326"/>
          </a:xfrm>
          <a:prstGeom prst="rect">
            <a:avLst/>
          </a:prstGeom>
          <a:noFill/>
        </p:spPr>
        <p:txBody>
          <a:bodyPr wrap="square" lIns="91404" tIns="45702" rIns="91404" bIns="45702" rtlCol="0">
            <a:spAutoFit/>
          </a:bodyPr>
          <a:lstStyle/>
          <a:p>
            <a:pPr algn="r">
              <a:lnSpc>
                <a:spcPct val="180000"/>
              </a:lnSpc>
            </a:pPr>
            <a:r>
              <a:rPr lang="en-US" altLang="zh-CN" sz="6000" b="1" dirty="0">
                <a:solidFill>
                  <a:schemeClr val="accent6"/>
                </a:solidFill>
                <a:latin typeface="Lora" panose="02000503000000020004" charset="0"/>
                <a:ea typeface="Microsoft YaHei UI"/>
                <a:sym typeface="+mn-ea"/>
              </a:rPr>
              <a:t>for</a:t>
            </a:r>
            <a:r>
              <a:rPr lang="en-US" altLang="zh-CN" sz="6000" b="1" dirty="0">
                <a:solidFill>
                  <a:schemeClr val="tx1">
                    <a:lumMod val="85000"/>
                    <a:lumOff val="15000"/>
                  </a:schemeClr>
                </a:solidFill>
                <a:latin typeface="Lora" panose="02000503000000020004" charset="0"/>
                <a:ea typeface="Microsoft YaHei UI"/>
                <a:sym typeface="+mn-ea"/>
              </a:rPr>
              <a:t> watching….</a:t>
            </a:r>
            <a:endParaRPr lang="zh-CN" altLang="en-US" sz="6000" b="1" dirty="0">
              <a:solidFill>
                <a:schemeClr val="tx1">
                  <a:lumMod val="85000"/>
                  <a:lumOff val="15000"/>
                </a:schemeClr>
              </a:solidFill>
              <a:latin typeface="Lora" panose="02000503000000020004" charset="0"/>
              <a:ea typeface="Microsoft YaHei UI"/>
              <a:sym typeface="+mn-ea"/>
            </a:endParaRPr>
          </a:p>
        </p:txBody>
      </p:sp>
      <p:sp>
        <p:nvSpPr>
          <p:cNvPr id="4" name="菱形 3"/>
          <p:cNvSpPr/>
          <p:nvPr/>
        </p:nvSpPr>
        <p:spPr>
          <a:xfrm>
            <a:off x="20955" y="-2099310"/>
            <a:ext cx="3478530" cy="3478530"/>
          </a:xfrm>
          <a:prstGeom prst="diamond">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Tree>
  </p:cSld>
  <p:clrMapOvr>
    <a:masterClrMapping/>
  </p:clrMapOvr>
  <p:transition spd="med" advClick="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0-#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0-#ppt_w/2"/>
                                          </p:val>
                                        </p:tav>
                                        <p:tav tm="100000">
                                          <p:val>
                                            <p:strVal val="#ppt_x"/>
                                          </p:val>
                                        </p:tav>
                                      </p:tavLst>
                                    </p:anim>
                                    <p:anim calcmode="lin" valueType="num">
                                      <p:cBhvr additive="base">
                                        <p:cTn id="20" dur="500" fill="hold"/>
                                        <p:tgtEl>
                                          <p:spTgt spid="10"/>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anim calcmode="lin" valueType="num">
                                      <p:cBhvr>
                                        <p:cTn id="25" dur="500" fill="hold"/>
                                        <p:tgtEl>
                                          <p:spTgt spid="4"/>
                                        </p:tgtEl>
                                        <p:attrNameLst>
                                          <p:attrName>ppt_x</p:attrName>
                                        </p:attrNameLst>
                                      </p:cBhvr>
                                      <p:tavLst>
                                        <p:tav tm="0">
                                          <p:val>
                                            <p:strVal val="#ppt_x"/>
                                          </p:val>
                                        </p:tav>
                                        <p:tav tm="100000">
                                          <p:val>
                                            <p:strVal val="#ppt_x"/>
                                          </p:val>
                                        </p:tav>
                                      </p:tavLst>
                                    </p:anim>
                                    <p:anim calcmode="lin" valueType="num">
                                      <p:cBhvr>
                                        <p:cTn id="26" dur="500" fill="hold"/>
                                        <p:tgtEl>
                                          <p:spTgt spid="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anim calcmode="lin" valueType="num">
                                      <p:cBhvr>
                                        <p:cTn id="31" dur="500" fill="hold"/>
                                        <p:tgtEl>
                                          <p:spTgt spid="12"/>
                                        </p:tgtEl>
                                        <p:attrNameLst>
                                          <p:attrName>ppt_x</p:attrName>
                                        </p:attrNameLst>
                                      </p:cBhvr>
                                      <p:tavLst>
                                        <p:tav tm="0">
                                          <p:val>
                                            <p:strVal val="#ppt_x"/>
                                          </p:val>
                                        </p:tav>
                                        <p:tav tm="100000">
                                          <p:val>
                                            <p:strVal val="#ppt_x"/>
                                          </p:val>
                                        </p:tav>
                                      </p:tavLst>
                                    </p:anim>
                                    <p:anim calcmode="lin" valueType="num">
                                      <p:cBhvr>
                                        <p:cTn id="32" dur="500" fill="hold"/>
                                        <p:tgtEl>
                                          <p:spTgt spid="12"/>
                                        </p:tgtEl>
                                        <p:attrNameLst>
                                          <p:attrName>ppt_y</p:attrName>
                                        </p:attrNameLst>
                                      </p:cBhvr>
                                      <p:tavLst>
                                        <p:tav tm="0">
                                          <p:val>
                                            <p:strVal val="#ppt_y+.1"/>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500" fill="hold"/>
                                        <p:tgtEl>
                                          <p:spTgt spid="13"/>
                                        </p:tgtEl>
                                        <p:attrNameLst>
                                          <p:attrName>ppt_x</p:attrName>
                                        </p:attrNameLst>
                                      </p:cBhvr>
                                      <p:tavLst>
                                        <p:tav tm="0">
                                          <p:val>
                                            <p:strVal val="1+#ppt_w/2"/>
                                          </p:val>
                                        </p:tav>
                                        <p:tav tm="100000">
                                          <p:val>
                                            <p:strVal val="#ppt_x"/>
                                          </p:val>
                                        </p:tav>
                                      </p:tavLst>
                                    </p:anim>
                                    <p:anim calcmode="lin" valueType="num">
                                      <p:cBhvr additive="base">
                                        <p:cTn id="36" dur="500" fill="hold"/>
                                        <p:tgtEl>
                                          <p:spTgt spid="13"/>
                                        </p:tgtEl>
                                        <p:attrNameLst>
                                          <p:attrName>ppt_y</p:attrName>
                                        </p:attrNameLst>
                                      </p:cBhvr>
                                      <p:tavLst>
                                        <p:tav tm="0">
                                          <p:val>
                                            <p:strVal val="#ppt_y"/>
                                          </p:val>
                                        </p:tav>
                                        <p:tav tm="100000">
                                          <p:val>
                                            <p:strVal val="#ppt_y"/>
                                          </p:val>
                                        </p:tav>
                                      </p:tavLst>
                                    </p:anim>
                                  </p:childTnLst>
                                </p:cTn>
                              </p:par>
                            </p:childTnLst>
                          </p:cTn>
                        </p:par>
                        <p:par>
                          <p:cTn id="37" fill="hold">
                            <p:stCondLst>
                              <p:cond delay="1500"/>
                            </p:stCondLst>
                            <p:childTnLst>
                              <p:par>
                                <p:cTn id="38" presetID="22" presetClass="entr" presetSubtype="8" fill="hold" grpId="0" nodeType="after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wipe(left)">
                                      <p:cBhvr>
                                        <p:cTn id="40" dur="500"/>
                                        <p:tgtEl>
                                          <p:spTgt spid="2"/>
                                        </p:tgtEl>
                                      </p:cBhvr>
                                    </p:animEffect>
                                  </p:childTnLst>
                                </p:cTn>
                              </p:par>
                            </p:childTnLst>
                          </p:cTn>
                        </p:par>
                        <p:par>
                          <p:cTn id="41" fill="hold">
                            <p:stCondLst>
                              <p:cond delay="2000"/>
                            </p:stCondLst>
                            <p:childTnLst>
                              <p:par>
                                <p:cTn id="42" presetID="14" presetClass="entr" presetSubtype="5" fill="hold" grpId="1" nodeType="after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randombar(vertical)">
                                      <p:cBhvr>
                                        <p:cTn id="4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9" grpId="0" bldLvl="0" animBg="1"/>
      <p:bldP spid="10" grpId="0" bldLvl="0" animBg="1"/>
      <p:bldP spid="12" grpId="0" bldLvl="0" animBg="1"/>
      <p:bldP spid="13" grpId="0" bldLvl="0" animBg="1"/>
      <p:bldP spid="2" grpId="0"/>
      <p:bldP spid="3" grpId="0"/>
      <p:bldP spid="3" grpId="1"/>
      <p:bldP spid="4"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53"/>
          <p:cNvSpPr txBox="1">
            <a:spLocks noGrp="1"/>
          </p:cNvSpPr>
          <p:nvPr>
            <p:ph type="title"/>
          </p:nvPr>
        </p:nvSpPr>
        <p:spPr>
          <a:xfrm>
            <a:off x="415502" y="437573"/>
            <a:ext cx="5678223" cy="763600"/>
          </a:xfrm>
          <a:prstGeom prst="rect">
            <a:avLst/>
          </a:prstGeom>
        </p:spPr>
        <p:txBody>
          <a:bodyPr spcFirstLastPara="1" wrap="square" lIns="121897" tIns="121897" rIns="121897" bIns="121897" anchor="t" anchorCtr="0">
            <a:noAutofit/>
          </a:bodyPr>
          <a:lstStyle/>
          <a:p>
            <a:r>
              <a:rPr lang="en" dirty="0" smtClean="0"/>
              <a:t>Mục đích</a:t>
            </a:r>
            <a:endParaRPr dirty="0"/>
          </a:p>
        </p:txBody>
      </p:sp>
      <p:sp>
        <p:nvSpPr>
          <p:cNvPr id="486" name="Google Shape;486;p53"/>
          <p:cNvSpPr txBox="1">
            <a:spLocks noGrp="1"/>
          </p:cNvSpPr>
          <p:nvPr>
            <p:ph type="subTitle" idx="2"/>
          </p:nvPr>
        </p:nvSpPr>
        <p:spPr>
          <a:xfrm>
            <a:off x="487213" y="1176007"/>
            <a:ext cx="5436176" cy="524800"/>
          </a:xfrm>
          <a:prstGeom prst="rect">
            <a:avLst/>
          </a:prstGeom>
        </p:spPr>
        <p:txBody>
          <a:bodyPr spcFirstLastPara="1" wrap="square" lIns="121897" tIns="121897" rIns="121897" bIns="121897" anchor="t" anchorCtr="0">
            <a:noAutofit/>
          </a:bodyPr>
          <a:lstStyle/>
          <a:p>
            <a:pPr marL="0" indent="0">
              <a:spcAft>
                <a:spcPts val="2133"/>
              </a:spcAft>
            </a:pPr>
            <a:r>
              <a:rPr lang="en" sz="1800" dirty="0" smtClean="0">
                <a:latin typeface="Muli"/>
                <a:ea typeface="Muli"/>
                <a:cs typeface="Muli"/>
                <a:sym typeface="Muli"/>
              </a:rPr>
              <a:t>Hệ thống quản lý ký túc xá</a:t>
            </a:r>
            <a:endParaRPr sz="1800" dirty="0">
              <a:latin typeface="Muli"/>
              <a:ea typeface="Muli"/>
              <a:cs typeface="Muli"/>
              <a:sym typeface="Muli"/>
            </a:endParaRPr>
          </a:p>
        </p:txBody>
      </p:sp>
      <p:pic>
        <p:nvPicPr>
          <p:cNvPr id="487" name="Google Shape;487;p53" descr="O81GBA0.jpg"/>
          <p:cNvPicPr preferRelativeResize="0"/>
          <p:nvPr/>
        </p:nvPicPr>
        <p:blipFill rotWithShape="1">
          <a:blip r:embed="rId3">
            <a:alphaModFix/>
          </a:blip>
          <a:srcRect l="17467" r="25781"/>
          <a:stretch/>
        </p:blipFill>
        <p:spPr>
          <a:xfrm>
            <a:off x="6317405" y="0"/>
            <a:ext cx="5874595" cy="6858005"/>
          </a:xfrm>
          <a:prstGeom prst="rect">
            <a:avLst/>
          </a:prstGeom>
          <a:noFill/>
          <a:ln>
            <a:noFill/>
          </a:ln>
        </p:spPr>
      </p:pic>
      <p:sp>
        <p:nvSpPr>
          <p:cNvPr id="509" name="Google Shape;509;p53"/>
          <p:cNvSpPr txBox="1">
            <a:spLocks noGrp="1"/>
          </p:cNvSpPr>
          <p:nvPr>
            <p:ph type="body" idx="1"/>
          </p:nvPr>
        </p:nvSpPr>
        <p:spPr>
          <a:xfrm>
            <a:off x="815841" y="2961505"/>
            <a:ext cx="3901004" cy="1192762"/>
          </a:xfrm>
          <a:prstGeom prst="rect">
            <a:avLst/>
          </a:prstGeom>
        </p:spPr>
        <p:txBody>
          <a:bodyPr spcFirstLastPara="1" wrap="square" lIns="121897" tIns="121897" rIns="121897" bIns="121897" anchor="t" anchorCtr="0">
            <a:noAutofit/>
          </a:bodyPr>
          <a:lstStyle/>
          <a:p>
            <a:pPr marL="0" indent="0">
              <a:spcAft>
                <a:spcPts val="2133"/>
              </a:spcAft>
              <a:buNone/>
            </a:pPr>
            <a:r>
              <a:rPr lang="en-US" sz="2000" dirty="0">
                <a:solidFill>
                  <a:schemeClr val="tx2"/>
                </a:solidFill>
              </a:rPr>
              <a:t>T</a:t>
            </a:r>
            <a:r>
              <a:rPr lang="vi-VN" sz="2000" dirty="0" smtClean="0">
                <a:solidFill>
                  <a:schemeClr val="tx2"/>
                </a:solidFill>
              </a:rPr>
              <a:t>rong </a:t>
            </a:r>
            <a:r>
              <a:rPr lang="vi-VN" sz="2000" dirty="0">
                <a:solidFill>
                  <a:schemeClr val="tx2"/>
                </a:solidFill>
              </a:rPr>
              <a:t>đề tài </a:t>
            </a:r>
            <a:r>
              <a:rPr lang="vi-VN" sz="2000" dirty="0" smtClean="0">
                <a:solidFill>
                  <a:schemeClr val="tx2"/>
                </a:solidFill>
              </a:rPr>
              <a:t>chỉ </a:t>
            </a:r>
            <a:r>
              <a:rPr lang="vi-VN" sz="2000" dirty="0">
                <a:solidFill>
                  <a:schemeClr val="tx2"/>
                </a:solidFill>
              </a:rPr>
              <a:t>tập trung vào công việc quản sinh viên, phòng </a:t>
            </a:r>
            <a:r>
              <a:rPr lang="vi-VN" sz="2000" dirty="0" smtClean="0">
                <a:solidFill>
                  <a:schemeClr val="tx2"/>
                </a:solidFill>
              </a:rPr>
              <a:t>trọ</a:t>
            </a:r>
            <a:endParaRPr sz="1300" b="1" dirty="0">
              <a:solidFill>
                <a:srgbClr val="000000"/>
              </a:solidFill>
            </a:endParaRPr>
          </a:p>
        </p:txBody>
      </p:sp>
      <p:sp>
        <p:nvSpPr>
          <p:cNvPr id="510" name="Google Shape;510;p53"/>
          <p:cNvSpPr txBox="1">
            <a:spLocks noGrp="1"/>
          </p:cNvSpPr>
          <p:nvPr>
            <p:ph type="body" idx="3"/>
          </p:nvPr>
        </p:nvSpPr>
        <p:spPr>
          <a:xfrm>
            <a:off x="619475" y="2733524"/>
            <a:ext cx="4789200" cy="2596400"/>
          </a:xfrm>
          <a:prstGeom prst="rect">
            <a:avLst/>
          </a:prstGeom>
        </p:spPr>
        <p:txBody>
          <a:bodyPr spcFirstLastPara="1" wrap="square" lIns="121897" tIns="121897" rIns="121897" bIns="121897" anchor="t" anchorCtr="0">
            <a:noAutofit/>
          </a:bodyPr>
          <a:lstStyle/>
          <a:p>
            <a:pPr marL="0" indent="0" algn="just">
              <a:lnSpc>
                <a:spcPct val="100000"/>
              </a:lnSpc>
              <a:buNone/>
            </a:pPr>
            <a:r>
              <a:rPr lang="vi-VN" sz="2000" dirty="0" smtClean="0">
                <a:solidFill>
                  <a:schemeClr val="tx2"/>
                </a:solidFill>
              </a:rPr>
              <a:t>Dự </a:t>
            </a:r>
            <a:r>
              <a:rPr lang="vi-VN" sz="2000" dirty="0">
                <a:solidFill>
                  <a:schemeClr val="tx2"/>
                </a:solidFill>
              </a:rPr>
              <a:t>án nhằm mục đích hỗ trợ trường đại học Bách Khoa trong việc quản lý các phòng trọ và sinh viên trong ký túc xá một cách nhanh chóng và dễ dàng, giảm chi phí và thủ tục các giấy tờ không cần thiết </a:t>
            </a:r>
          </a:p>
          <a:p>
            <a:pPr marL="0" indent="0" algn="just">
              <a:lnSpc>
                <a:spcPct val="100000"/>
              </a:lnSpc>
              <a:buNone/>
            </a:pPr>
            <a:endParaRPr sz="1300" dirty="0">
              <a:solidFill>
                <a:srgbClr val="000000"/>
              </a:solidFill>
            </a:endParaRPr>
          </a:p>
          <a:p>
            <a:pPr marL="0" indent="0" algn="just">
              <a:lnSpc>
                <a:spcPct val="100000"/>
              </a:lnSpc>
              <a:spcBef>
                <a:spcPts val="1467"/>
              </a:spcBef>
              <a:spcAft>
                <a:spcPts val="1467"/>
              </a:spcAft>
              <a:buNone/>
            </a:pPr>
            <a:endParaRPr sz="1400" dirty="0">
              <a:solidFill>
                <a:srgbClr val="000000"/>
              </a:solidFill>
              <a:highlight>
                <a:srgbClr val="FFFFFF"/>
              </a:highlight>
              <a:latin typeface="Open Sans"/>
              <a:ea typeface="Open Sans"/>
              <a:cs typeface="Open Sans"/>
              <a:sym typeface="Open Sans"/>
            </a:endParaRPr>
          </a:p>
        </p:txBody>
      </p:sp>
      <p:sp>
        <p:nvSpPr>
          <p:cNvPr id="28" name="Google Shape;485;p53"/>
          <p:cNvSpPr txBox="1">
            <a:spLocks/>
          </p:cNvSpPr>
          <p:nvPr/>
        </p:nvSpPr>
        <p:spPr>
          <a:xfrm>
            <a:off x="528477" y="441391"/>
            <a:ext cx="5678223" cy="763600"/>
          </a:xfrm>
          <a:prstGeom prst="rect">
            <a:avLst/>
          </a:prstGeom>
        </p:spPr>
        <p:txBody>
          <a:bodyPr spcFirstLastPara="1" vert="horz" wrap="square" lIns="121897" tIns="121897" rIns="121897" bIns="121897" rtlCol="0" anchor="t" anchorCtr="0">
            <a:noAutofit/>
          </a:bodyPr>
          <a:lstStyle>
            <a:lvl1pPr lvl="0" algn="l" defTabSz="913911" rtl="0" eaLnBrk="1" latinLnBrk="0" hangingPunct="1">
              <a:lnSpc>
                <a:spcPct val="90000"/>
              </a:lnSpc>
              <a:spcBef>
                <a:spcPts val="0"/>
              </a:spcBef>
              <a:spcAft>
                <a:spcPts val="0"/>
              </a:spcAft>
              <a:buClr>
                <a:srgbClr val="4E6F9B"/>
              </a:buClr>
              <a:buSzPts val="2800"/>
              <a:buFont typeface="Muli"/>
              <a:buNone/>
              <a:defRPr sz="4400" kern="1200">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r>
              <a:rPr lang="en-US" dirty="0" smtClean="0"/>
              <a:t>Phạm vi</a:t>
            </a:r>
            <a:endParaRPr lang="vi-VN" dirty="0"/>
          </a:p>
        </p:txBody>
      </p:sp>
      <p:sp>
        <p:nvSpPr>
          <p:cNvPr id="2" name="Rectangle 1"/>
          <p:cNvSpPr/>
          <p:nvPr/>
        </p:nvSpPr>
        <p:spPr>
          <a:xfrm>
            <a:off x="415502" y="4154267"/>
            <a:ext cx="5407074" cy="707886"/>
          </a:xfrm>
          <a:prstGeom prst="rect">
            <a:avLst/>
          </a:prstGeom>
        </p:spPr>
        <p:txBody>
          <a:bodyPr wrap="square">
            <a:spAutoFit/>
          </a:bodyPr>
          <a:lstStyle/>
          <a:p>
            <a:pPr>
              <a:spcAft>
                <a:spcPts val="2133"/>
              </a:spcAft>
            </a:pPr>
            <a:r>
              <a:rPr lang="en-US" sz="2000" dirty="0">
                <a:solidFill>
                  <a:schemeClr val="tx2"/>
                </a:solidFill>
                <a:sym typeface="Wingdings" pitchFamily="2" charset="2"/>
              </a:rPr>
              <a:t> </a:t>
            </a:r>
            <a:r>
              <a:rPr lang="vi-VN" sz="2000" dirty="0">
                <a:solidFill>
                  <a:schemeClr val="tx2"/>
                </a:solidFill>
              </a:rPr>
              <a:t>Những khâu như quản lý : hóa đơn điện nước, tiền phòng thì sẽ là hướng phát triển tiếp theo</a:t>
            </a:r>
          </a:p>
        </p:txBody>
      </p:sp>
    </p:spTree>
    <p:extLst>
      <p:ext uri="{BB962C8B-B14F-4D97-AF65-F5344CB8AC3E}">
        <p14:creationId xmlns:p14="http://schemas.microsoft.com/office/powerpoint/2010/main" val="3825641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85"/>
                                        </p:tgtEl>
                                        <p:attrNameLst>
                                          <p:attrName>style.visibility</p:attrName>
                                        </p:attrNameLst>
                                      </p:cBhvr>
                                      <p:to>
                                        <p:strVal val="visible"/>
                                      </p:to>
                                    </p:set>
                                    <p:anim calcmode="lin" valueType="num">
                                      <p:cBhvr additive="base">
                                        <p:cTn id="7" dur="500" fill="hold"/>
                                        <p:tgtEl>
                                          <p:spTgt spid="485"/>
                                        </p:tgtEl>
                                        <p:attrNameLst>
                                          <p:attrName>ppt_x</p:attrName>
                                        </p:attrNameLst>
                                      </p:cBhvr>
                                      <p:tavLst>
                                        <p:tav tm="0">
                                          <p:val>
                                            <p:strVal val="#ppt_x"/>
                                          </p:val>
                                        </p:tav>
                                        <p:tav tm="100000">
                                          <p:val>
                                            <p:strVal val="#ppt_x"/>
                                          </p:val>
                                        </p:tav>
                                      </p:tavLst>
                                    </p:anim>
                                    <p:anim calcmode="lin" valueType="num">
                                      <p:cBhvr additive="base">
                                        <p:cTn id="8" dur="500" fill="hold"/>
                                        <p:tgtEl>
                                          <p:spTgt spid="48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10">
                                            <p:txEl>
                                              <p:pRg st="0" end="0"/>
                                            </p:txEl>
                                          </p:spTgt>
                                        </p:tgtEl>
                                        <p:attrNameLst>
                                          <p:attrName>style.visibility</p:attrName>
                                        </p:attrNameLst>
                                      </p:cBhvr>
                                      <p:to>
                                        <p:strVal val="visible"/>
                                      </p:to>
                                    </p:set>
                                    <p:anim calcmode="lin" valueType="num">
                                      <p:cBhvr additive="base">
                                        <p:cTn id="11" dur="500" fill="hold"/>
                                        <p:tgtEl>
                                          <p:spTgt spid="510">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4" fill="hold" grpId="1" nodeType="clickEffect">
                                  <p:stCondLst>
                                    <p:cond delay="0"/>
                                  </p:stCondLst>
                                  <p:childTnLst>
                                    <p:anim calcmode="lin" valueType="num">
                                      <p:cBhvr additive="base">
                                        <p:cTn id="16" dur="500"/>
                                        <p:tgtEl>
                                          <p:spTgt spid="485"/>
                                        </p:tgtEl>
                                        <p:attrNameLst>
                                          <p:attrName>ppt_x</p:attrName>
                                        </p:attrNameLst>
                                      </p:cBhvr>
                                      <p:tavLst>
                                        <p:tav tm="0">
                                          <p:val>
                                            <p:strVal val="ppt_x"/>
                                          </p:val>
                                        </p:tav>
                                        <p:tav tm="100000">
                                          <p:val>
                                            <p:strVal val="ppt_x"/>
                                          </p:val>
                                        </p:tav>
                                      </p:tavLst>
                                    </p:anim>
                                    <p:anim calcmode="lin" valueType="num">
                                      <p:cBhvr additive="base">
                                        <p:cTn id="17" dur="500"/>
                                        <p:tgtEl>
                                          <p:spTgt spid="485"/>
                                        </p:tgtEl>
                                        <p:attrNameLst>
                                          <p:attrName>ppt_y</p:attrName>
                                        </p:attrNameLst>
                                      </p:cBhvr>
                                      <p:tavLst>
                                        <p:tav tm="0">
                                          <p:val>
                                            <p:strVal val="ppt_y"/>
                                          </p:val>
                                        </p:tav>
                                        <p:tav tm="100000">
                                          <p:val>
                                            <p:strVal val="1+ppt_h/2"/>
                                          </p:val>
                                        </p:tav>
                                      </p:tavLst>
                                    </p:anim>
                                    <p:set>
                                      <p:cBhvr>
                                        <p:cTn id="18" dur="1" fill="hold">
                                          <p:stCondLst>
                                            <p:cond delay="499"/>
                                          </p:stCondLst>
                                        </p:cTn>
                                        <p:tgtEl>
                                          <p:spTgt spid="485"/>
                                        </p:tgtEl>
                                        <p:attrNameLst>
                                          <p:attrName>style.visibility</p:attrName>
                                        </p:attrNameLst>
                                      </p:cBhvr>
                                      <p:to>
                                        <p:strVal val="hidden"/>
                                      </p:to>
                                    </p:set>
                                  </p:childTnLst>
                                </p:cTn>
                              </p:par>
                              <p:par>
                                <p:cTn id="19" presetID="2" presetClass="exit" presetSubtype="4" fill="hold" grpId="1" nodeType="withEffect">
                                  <p:stCondLst>
                                    <p:cond delay="0"/>
                                  </p:stCondLst>
                                  <p:childTnLst>
                                    <p:anim calcmode="lin" valueType="num">
                                      <p:cBhvr additive="base">
                                        <p:cTn id="20" dur="500"/>
                                        <p:tgtEl>
                                          <p:spTgt spid="510">
                                            <p:txEl>
                                              <p:pRg st="0" end="0"/>
                                            </p:txEl>
                                          </p:spTgt>
                                        </p:tgtEl>
                                        <p:attrNameLst>
                                          <p:attrName>ppt_x</p:attrName>
                                        </p:attrNameLst>
                                      </p:cBhvr>
                                      <p:tavLst>
                                        <p:tav tm="0">
                                          <p:val>
                                            <p:strVal val="ppt_x"/>
                                          </p:val>
                                        </p:tav>
                                        <p:tav tm="100000">
                                          <p:val>
                                            <p:strVal val="ppt_x"/>
                                          </p:val>
                                        </p:tav>
                                      </p:tavLst>
                                    </p:anim>
                                    <p:anim calcmode="lin" valueType="num">
                                      <p:cBhvr additive="base">
                                        <p:cTn id="21" dur="500"/>
                                        <p:tgtEl>
                                          <p:spTgt spid="510">
                                            <p:txEl>
                                              <p:pRg st="0" end="0"/>
                                            </p:txEl>
                                          </p:spTgt>
                                        </p:tgtEl>
                                        <p:attrNameLst>
                                          <p:attrName>ppt_y</p:attrName>
                                        </p:attrNameLst>
                                      </p:cBhvr>
                                      <p:tavLst>
                                        <p:tav tm="0">
                                          <p:val>
                                            <p:strVal val="ppt_y"/>
                                          </p:val>
                                        </p:tav>
                                        <p:tav tm="100000">
                                          <p:val>
                                            <p:strVal val="1+ppt_h/2"/>
                                          </p:val>
                                        </p:tav>
                                      </p:tavLst>
                                    </p:anim>
                                    <p:set>
                                      <p:cBhvr>
                                        <p:cTn id="22" dur="1" fill="hold">
                                          <p:stCondLst>
                                            <p:cond delay="499"/>
                                          </p:stCondLst>
                                        </p:cTn>
                                        <p:tgtEl>
                                          <p:spTgt spid="510">
                                            <p:txEl>
                                              <p:pRg st="0" end="0"/>
                                            </p:txEl>
                                          </p:spTgt>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509">
                                            <p:txEl>
                                              <p:pRg st="0" end="0"/>
                                            </p:txEl>
                                          </p:spTgt>
                                        </p:tgtEl>
                                        <p:attrNameLst>
                                          <p:attrName>style.visibility</p:attrName>
                                        </p:attrNameLst>
                                      </p:cBhvr>
                                      <p:to>
                                        <p:strVal val="visible"/>
                                      </p:to>
                                    </p:set>
                                    <p:anim calcmode="lin" valueType="num">
                                      <p:cBhvr additive="base">
                                        <p:cTn id="27" dur="500" fill="hold"/>
                                        <p:tgtEl>
                                          <p:spTgt spid="509">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509">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 calcmode="lin" valueType="num">
                                      <p:cBhvr additive="base">
                                        <p:cTn id="31" dur="500" fill="hold"/>
                                        <p:tgtEl>
                                          <p:spTgt spid="28"/>
                                        </p:tgtEl>
                                        <p:attrNameLst>
                                          <p:attrName>ppt_x</p:attrName>
                                        </p:attrNameLst>
                                      </p:cBhvr>
                                      <p:tavLst>
                                        <p:tav tm="0">
                                          <p:val>
                                            <p:strVal val="#ppt_x"/>
                                          </p:val>
                                        </p:tav>
                                        <p:tav tm="100000">
                                          <p:val>
                                            <p:strVal val="#ppt_x"/>
                                          </p:val>
                                        </p:tav>
                                      </p:tavLst>
                                    </p:anim>
                                    <p:anim calcmode="lin" valueType="num">
                                      <p:cBhvr additive="base">
                                        <p:cTn id="32" dur="500" fill="hold"/>
                                        <p:tgtEl>
                                          <p:spTgt spid="28"/>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
                                        </p:tgtEl>
                                        <p:attrNameLst>
                                          <p:attrName>style.visibility</p:attrName>
                                        </p:attrNameLst>
                                      </p:cBhvr>
                                      <p:to>
                                        <p:strVal val="visible"/>
                                      </p:to>
                                    </p:set>
                                    <p:anim calcmode="lin" valueType="num">
                                      <p:cBhvr additive="base">
                                        <p:cTn id="35" dur="500" fill="hold"/>
                                        <p:tgtEl>
                                          <p:spTgt spid="2"/>
                                        </p:tgtEl>
                                        <p:attrNameLst>
                                          <p:attrName>ppt_x</p:attrName>
                                        </p:attrNameLst>
                                      </p:cBhvr>
                                      <p:tavLst>
                                        <p:tav tm="0">
                                          <p:val>
                                            <p:strVal val="#ppt_x"/>
                                          </p:val>
                                        </p:tav>
                                        <p:tav tm="100000">
                                          <p:val>
                                            <p:strVal val="#ppt_x"/>
                                          </p:val>
                                        </p:tav>
                                      </p:tavLst>
                                    </p:anim>
                                    <p:anim calcmode="lin" valueType="num">
                                      <p:cBhvr additive="base">
                                        <p:cTn id="3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5" grpId="0"/>
      <p:bldP spid="485" grpId="1"/>
      <p:bldP spid="509" grpId="0" build="p"/>
      <p:bldP spid="510" grpId="0" build="p"/>
      <p:bldP spid="510" grpId="1" build="p"/>
      <p:bldP spid="28"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95208" y="3479020"/>
            <a:ext cx="2736294" cy="966218"/>
          </a:xfrm>
        </p:spPr>
        <p:txBody>
          <a:bodyPr/>
          <a:lstStyle/>
          <a:p>
            <a:pPr marL="152396" indent="0">
              <a:buNone/>
            </a:pPr>
            <a:r>
              <a:rPr lang="en-US" dirty="0" smtClean="0">
                <a:solidFill>
                  <a:schemeClr val="tx2"/>
                </a:solidFill>
              </a:rPr>
              <a:t>Ngôn ngữ </a:t>
            </a:r>
            <a:endParaRPr lang="en-US" dirty="0">
              <a:solidFill>
                <a:schemeClr val="tx2"/>
              </a:solidFill>
            </a:endParaRPr>
          </a:p>
        </p:txBody>
      </p:sp>
      <p:sp>
        <p:nvSpPr>
          <p:cNvPr id="6" name="Google Shape;486;p53"/>
          <p:cNvSpPr txBox="1">
            <a:spLocks/>
          </p:cNvSpPr>
          <p:nvPr/>
        </p:nvSpPr>
        <p:spPr>
          <a:xfrm>
            <a:off x="649500" y="1083967"/>
            <a:ext cx="5436176" cy="524800"/>
          </a:xfrm>
          <a:prstGeom prst="rect">
            <a:avLst/>
          </a:prstGeom>
        </p:spPr>
        <p:txBody>
          <a:bodyPr spcFirstLastPara="1" vert="horz" wrap="square" lIns="121897" tIns="121897" rIns="121897" bIns="121897" rtlCol="0" anchor="t" anchorCtr="0">
            <a:noAutofit/>
          </a:bodyPr>
          <a:lstStyle>
            <a:lvl1pPr marL="228480" lvl="0" indent="-228480" algn="l" defTabSz="913911" rtl="0" eaLnBrk="1" latinLnBrk="0" hangingPunct="1">
              <a:lnSpc>
                <a:spcPct val="90000"/>
              </a:lnSpc>
              <a:spcBef>
                <a:spcPts val="0"/>
              </a:spcBef>
              <a:spcAft>
                <a:spcPts val="0"/>
              </a:spcAft>
              <a:buFont typeface="Arial" panose="020B0604020202020204" pitchFamily="34" charset="0"/>
              <a:buNone/>
              <a:defRPr sz="2800" kern="1200">
                <a:solidFill>
                  <a:schemeClr val="tx1"/>
                </a:solidFill>
                <a:latin typeface="+mn-lt"/>
                <a:ea typeface="+mn-ea"/>
                <a:cs typeface="+mn-cs"/>
              </a:defRPr>
            </a:lvl1pPr>
            <a:lvl2pPr marL="685435" lvl="1" indent="-228480" algn="l" defTabSz="913911" rtl="0" eaLnBrk="1" latinLnBrk="0" hangingPunct="1">
              <a:lnSpc>
                <a:spcPct val="90000"/>
              </a:lnSpc>
              <a:spcBef>
                <a:spcPts val="2133"/>
              </a:spcBef>
              <a:spcAft>
                <a:spcPts val="0"/>
              </a:spcAft>
              <a:buFont typeface="Arial" panose="020B0604020202020204" pitchFamily="34" charset="0"/>
              <a:buNone/>
              <a:defRPr sz="2400" kern="1200">
                <a:solidFill>
                  <a:schemeClr val="tx1"/>
                </a:solidFill>
                <a:latin typeface="+mn-lt"/>
                <a:ea typeface="+mn-ea"/>
                <a:cs typeface="+mn-cs"/>
              </a:defRPr>
            </a:lvl2pPr>
            <a:lvl3pPr marL="1142391" lvl="2" indent="-228480" algn="l" defTabSz="913911" rtl="0" eaLnBrk="1" latinLnBrk="0" hangingPunct="1">
              <a:lnSpc>
                <a:spcPct val="90000"/>
              </a:lnSpc>
              <a:spcBef>
                <a:spcPts val="2133"/>
              </a:spcBef>
              <a:spcAft>
                <a:spcPts val="0"/>
              </a:spcAft>
              <a:buFont typeface="Arial" panose="020B0604020202020204" pitchFamily="34" charset="0"/>
              <a:buNone/>
              <a:defRPr sz="2000" kern="1200">
                <a:solidFill>
                  <a:schemeClr val="tx1"/>
                </a:solidFill>
                <a:latin typeface="+mn-lt"/>
                <a:ea typeface="+mn-ea"/>
                <a:cs typeface="+mn-cs"/>
              </a:defRPr>
            </a:lvl3pPr>
            <a:lvl4pPr marL="1599346" lvl="3" indent="-228480" algn="l" defTabSz="913911" rtl="0" eaLnBrk="1" latinLnBrk="0" hangingPunct="1">
              <a:lnSpc>
                <a:spcPct val="90000"/>
              </a:lnSpc>
              <a:spcBef>
                <a:spcPts val="2133"/>
              </a:spcBef>
              <a:spcAft>
                <a:spcPts val="0"/>
              </a:spcAft>
              <a:buFont typeface="Arial" panose="020B0604020202020204" pitchFamily="34" charset="0"/>
              <a:buNone/>
              <a:defRPr sz="1800" kern="1200">
                <a:solidFill>
                  <a:schemeClr val="tx1"/>
                </a:solidFill>
                <a:latin typeface="+mn-lt"/>
                <a:ea typeface="+mn-ea"/>
                <a:cs typeface="+mn-cs"/>
              </a:defRPr>
            </a:lvl4pPr>
            <a:lvl5pPr marL="2056303" lvl="4" indent="-228480" algn="l" defTabSz="913911" rtl="0" eaLnBrk="1" latinLnBrk="0" hangingPunct="1">
              <a:lnSpc>
                <a:spcPct val="90000"/>
              </a:lnSpc>
              <a:spcBef>
                <a:spcPts val="2133"/>
              </a:spcBef>
              <a:spcAft>
                <a:spcPts val="0"/>
              </a:spcAft>
              <a:buFont typeface="Arial" panose="020B0604020202020204" pitchFamily="34" charset="0"/>
              <a:buNone/>
              <a:defRPr sz="1800" kern="1200">
                <a:solidFill>
                  <a:schemeClr val="tx1"/>
                </a:solidFill>
                <a:latin typeface="+mn-lt"/>
                <a:ea typeface="+mn-ea"/>
                <a:cs typeface="+mn-cs"/>
              </a:defRPr>
            </a:lvl5pPr>
            <a:lvl6pPr marL="2513258" lvl="5" indent="-228480" algn="l" defTabSz="913911" rtl="0" eaLnBrk="1" latinLnBrk="0" hangingPunct="1">
              <a:lnSpc>
                <a:spcPct val="90000"/>
              </a:lnSpc>
              <a:spcBef>
                <a:spcPts val="2133"/>
              </a:spcBef>
              <a:spcAft>
                <a:spcPts val="0"/>
              </a:spcAft>
              <a:buFont typeface="Arial" panose="020B0604020202020204" pitchFamily="34" charset="0"/>
              <a:buNone/>
              <a:defRPr sz="1800" kern="1200">
                <a:solidFill>
                  <a:schemeClr val="tx1"/>
                </a:solidFill>
                <a:latin typeface="+mn-lt"/>
                <a:ea typeface="+mn-ea"/>
                <a:cs typeface="+mn-cs"/>
              </a:defRPr>
            </a:lvl6pPr>
            <a:lvl7pPr marL="2970214" lvl="6" indent="-228480" algn="l" defTabSz="913911" rtl="0" eaLnBrk="1" latinLnBrk="0" hangingPunct="1">
              <a:lnSpc>
                <a:spcPct val="90000"/>
              </a:lnSpc>
              <a:spcBef>
                <a:spcPts val="2133"/>
              </a:spcBef>
              <a:spcAft>
                <a:spcPts val="0"/>
              </a:spcAft>
              <a:buFont typeface="Arial" panose="020B0604020202020204" pitchFamily="34" charset="0"/>
              <a:buNone/>
              <a:defRPr sz="1800" kern="1200">
                <a:solidFill>
                  <a:schemeClr val="tx1"/>
                </a:solidFill>
                <a:latin typeface="+mn-lt"/>
                <a:ea typeface="+mn-ea"/>
                <a:cs typeface="+mn-cs"/>
              </a:defRPr>
            </a:lvl7pPr>
            <a:lvl8pPr marL="3427171" lvl="7" indent="-228480" algn="l" defTabSz="913911" rtl="0" eaLnBrk="1" latinLnBrk="0" hangingPunct="1">
              <a:lnSpc>
                <a:spcPct val="90000"/>
              </a:lnSpc>
              <a:spcBef>
                <a:spcPts val="2133"/>
              </a:spcBef>
              <a:spcAft>
                <a:spcPts val="0"/>
              </a:spcAft>
              <a:buFont typeface="Arial" panose="020B0604020202020204" pitchFamily="34" charset="0"/>
              <a:buNone/>
              <a:defRPr sz="1800" kern="1200">
                <a:solidFill>
                  <a:schemeClr val="tx1"/>
                </a:solidFill>
                <a:latin typeface="+mn-lt"/>
                <a:ea typeface="+mn-ea"/>
                <a:cs typeface="+mn-cs"/>
              </a:defRPr>
            </a:lvl8pPr>
            <a:lvl9pPr marL="3884127" lvl="8" indent="-228480" algn="l" defTabSz="913911" rtl="0" eaLnBrk="1" latinLnBrk="0" hangingPunct="1">
              <a:lnSpc>
                <a:spcPct val="90000"/>
              </a:lnSpc>
              <a:spcBef>
                <a:spcPts val="2133"/>
              </a:spcBef>
              <a:spcAft>
                <a:spcPts val="2133"/>
              </a:spcAft>
              <a:buFont typeface="Arial" panose="020B0604020202020204" pitchFamily="34" charset="0"/>
              <a:buNone/>
              <a:defRPr sz="1800" kern="1200">
                <a:solidFill>
                  <a:schemeClr val="tx1"/>
                </a:solidFill>
                <a:latin typeface="+mn-lt"/>
                <a:ea typeface="+mn-ea"/>
                <a:cs typeface="+mn-cs"/>
              </a:defRPr>
            </a:lvl9pPr>
          </a:lstStyle>
          <a:p>
            <a:pPr marL="0" indent="0">
              <a:spcAft>
                <a:spcPts val="2133"/>
              </a:spcAft>
            </a:pPr>
            <a:r>
              <a:rPr lang="en-US" sz="1800" dirty="0" smtClean="0">
                <a:latin typeface="Muli"/>
                <a:ea typeface="Muli"/>
                <a:cs typeface="Muli"/>
                <a:sym typeface="Muli"/>
              </a:rPr>
              <a:t>Hệ thống quản lý ký túc xá</a:t>
            </a:r>
            <a:endParaRPr lang="en-US" sz="1800" dirty="0">
              <a:latin typeface="Muli"/>
              <a:ea typeface="Muli"/>
              <a:cs typeface="Muli"/>
              <a:sym typeface="Muli"/>
            </a:endParaRPr>
          </a:p>
        </p:txBody>
      </p:sp>
      <p:sp>
        <p:nvSpPr>
          <p:cNvPr id="7" name="Google Shape;485;p53"/>
          <p:cNvSpPr txBox="1">
            <a:spLocks/>
          </p:cNvSpPr>
          <p:nvPr/>
        </p:nvSpPr>
        <p:spPr>
          <a:xfrm>
            <a:off x="528477" y="320367"/>
            <a:ext cx="5678223" cy="763600"/>
          </a:xfrm>
          <a:prstGeom prst="rect">
            <a:avLst/>
          </a:prstGeom>
        </p:spPr>
        <p:txBody>
          <a:bodyPr spcFirstLastPara="1" vert="horz" wrap="square" lIns="121897" tIns="121897" rIns="121897" bIns="121897" rtlCol="0" anchor="t" anchorCtr="0">
            <a:noAutofit/>
          </a:bodyPr>
          <a:lstStyle>
            <a:lvl1pPr lvl="0" algn="l" defTabSz="913911" rtl="0" eaLnBrk="1" latinLnBrk="0" hangingPunct="1">
              <a:lnSpc>
                <a:spcPct val="90000"/>
              </a:lnSpc>
              <a:spcBef>
                <a:spcPts val="0"/>
              </a:spcBef>
              <a:spcAft>
                <a:spcPts val="0"/>
              </a:spcAft>
              <a:buClr>
                <a:srgbClr val="4E6F9B"/>
              </a:buClr>
              <a:buSzPts val="2800"/>
              <a:buFont typeface="Muli"/>
              <a:buNone/>
              <a:defRPr sz="4400" kern="1200">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r>
              <a:rPr lang="en-US" dirty="0" smtClean="0"/>
              <a:t>Công nghệ sử dụng</a:t>
            </a:r>
            <a:endParaRPr lang="vi-VN" dirty="0"/>
          </a:p>
        </p:txBody>
      </p:sp>
      <p:sp>
        <p:nvSpPr>
          <p:cNvPr id="9" name="Right Arrow 8"/>
          <p:cNvSpPr/>
          <p:nvPr/>
        </p:nvSpPr>
        <p:spPr>
          <a:xfrm>
            <a:off x="795208" y="2866194"/>
            <a:ext cx="2311064" cy="612826"/>
          </a:xfrm>
          <a:prstGeom prst="rightArrow">
            <a:avLst/>
          </a:prstGeom>
          <a:solidFill>
            <a:srgbClr val="BD392F"/>
          </a:solidFill>
          <a:ln w="6350" cap="flat" cmpd="sng" algn="ctr">
            <a:noFill/>
            <a:prstDash val="solid"/>
            <a:miter lim="800000"/>
          </a:ln>
          <a:effectLst/>
        </p:spPr>
        <p:txBody>
          <a:bodyPr lIns="274320" tIns="91440" rIns="274320" bIns="91422"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dirty="0">
              <a:ln>
                <a:noFill/>
              </a:ln>
              <a:solidFill>
                <a:sysClr val="window" lastClr="FFFFFF"/>
              </a:solidFill>
              <a:effectLst/>
              <a:uLnTx/>
              <a:uFillTx/>
              <a:latin typeface="Lato Light"/>
              <a:ea typeface="+mn-ea"/>
              <a:cs typeface="Lato Light"/>
            </a:endParaRP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53522" y="2097740"/>
            <a:ext cx="2769254" cy="1863403"/>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4851" y="1951945"/>
            <a:ext cx="3320301" cy="2400979"/>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18729" y="4352925"/>
            <a:ext cx="2466975" cy="1847850"/>
          </a:xfrm>
          <a:prstGeom prst="rect">
            <a:avLst/>
          </a:prstGeom>
        </p:spPr>
      </p:pic>
      <p:sp>
        <p:nvSpPr>
          <p:cNvPr id="13" name="Text Placeholder 2"/>
          <p:cNvSpPr>
            <a:spLocks noGrp="1"/>
          </p:cNvSpPr>
          <p:nvPr>
            <p:ph type="body" idx="1"/>
          </p:nvPr>
        </p:nvSpPr>
        <p:spPr>
          <a:xfrm>
            <a:off x="649500" y="3517846"/>
            <a:ext cx="2736294" cy="966218"/>
          </a:xfrm>
        </p:spPr>
        <p:txBody>
          <a:bodyPr/>
          <a:lstStyle/>
          <a:p>
            <a:pPr marL="152396" indent="0">
              <a:buNone/>
            </a:pPr>
            <a:r>
              <a:rPr lang="en-US" dirty="0" smtClean="0">
                <a:solidFill>
                  <a:schemeClr val="tx2"/>
                </a:solidFill>
              </a:rPr>
              <a:t>Framework</a:t>
            </a:r>
            <a:endParaRPr lang="en-US" dirty="0">
              <a:solidFill>
                <a:schemeClr val="tx2"/>
              </a:solidFill>
            </a:endParaRPr>
          </a:p>
        </p:txBody>
      </p:sp>
      <p:sp>
        <p:nvSpPr>
          <p:cNvPr id="14" name="Right Arrow 13"/>
          <p:cNvSpPr/>
          <p:nvPr/>
        </p:nvSpPr>
        <p:spPr>
          <a:xfrm>
            <a:off x="795208" y="2827367"/>
            <a:ext cx="2311064" cy="690479"/>
          </a:xfrm>
          <a:prstGeom prst="rightArrow">
            <a:avLst/>
          </a:prstGeom>
          <a:solidFill>
            <a:srgbClr val="F29B26"/>
          </a:solidFill>
          <a:ln w="6350" cap="flat" cmpd="sng" algn="ctr">
            <a:noFill/>
            <a:prstDash val="solid"/>
            <a:miter lim="800000"/>
          </a:ln>
          <a:effectLst/>
        </p:spPr>
        <p:txBody>
          <a:bodyPr lIns="274320" tIns="91440" rIns="274320" bIns="91422"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dirty="0">
              <a:ln>
                <a:noFill/>
              </a:ln>
              <a:solidFill>
                <a:sysClr val="window" lastClr="FFFFFF"/>
              </a:solidFill>
              <a:effectLst/>
              <a:uLnTx/>
              <a:uFillTx/>
              <a:latin typeface="Lato Light"/>
              <a:ea typeface="+mn-ea"/>
              <a:cs typeface="Lato Light"/>
            </a:endParaRPr>
          </a:p>
        </p:txBody>
      </p:sp>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43400" y="1608767"/>
            <a:ext cx="6199094" cy="4274504"/>
          </a:xfrm>
          <a:prstGeom prst="rect">
            <a:avLst/>
          </a:prstGeom>
        </p:spPr>
      </p:pic>
      <p:sp>
        <p:nvSpPr>
          <p:cNvPr id="17" name="Right Arrow 16"/>
          <p:cNvSpPr/>
          <p:nvPr/>
        </p:nvSpPr>
        <p:spPr>
          <a:xfrm>
            <a:off x="649500" y="2783173"/>
            <a:ext cx="2593451" cy="734673"/>
          </a:xfrm>
          <a:prstGeom prst="rightArrow">
            <a:avLst/>
          </a:prstGeom>
          <a:solidFill>
            <a:srgbClr val="1EA185"/>
          </a:solidFill>
          <a:ln w="6350" cap="flat" cmpd="sng" algn="ctr">
            <a:noFill/>
            <a:prstDash val="solid"/>
            <a:miter lim="800000"/>
          </a:ln>
          <a:effectLst/>
        </p:spPr>
        <p:txBody>
          <a:bodyPr lIns="274320" tIns="91440" rIns="274320" bIns="91422"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4400" b="0" i="0" u="none" strike="noStrike" kern="0" cap="none" spc="0" normalizeH="0" baseline="0" noProof="0" dirty="0">
              <a:ln>
                <a:noFill/>
              </a:ln>
              <a:solidFill>
                <a:sysClr val="window" lastClr="FFFFFF"/>
              </a:solidFill>
              <a:effectLst/>
              <a:uLnTx/>
              <a:uFillTx/>
              <a:latin typeface="Lato Light"/>
              <a:ea typeface="+mn-ea"/>
              <a:cs typeface="Lato Light"/>
            </a:endParaRPr>
          </a:p>
        </p:txBody>
      </p:sp>
      <p:sp>
        <p:nvSpPr>
          <p:cNvPr id="18" name="Text Placeholder 2"/>
          <p:cNvSpPr>
            <a:spLocks noGrp="1"/>
          </p:cNvSpPr>
          <p:nvPr>
            <p:ph type="body" idx="1"/>
          </p:nvPr>
        </p:nvSpPr>
        <p:spPr>
          <a:xfrm>
            <a:off x="369978" y="3512563"/>
            <a:ext cx="2736294" cy="966218"/>
          </a:xfrm>
        </p:spPr>
        <p:txBody>
          <a:bodyPr/>
          <a:lstStyle/>
          <a:p>
            <a:pPr marL="152396" indent="0">
              <a:buNone/>
            </a:pPr>
            <a:r>
              <a:rPr lang="en-US" dirty="0" smtClean="0">
                <a:solidFill>
                  <a:schemeClr val="tx2"/>
                </a:solidFill>
              </a:rPr>
              <a:t>Cơ sở dữ liệu</a:t>
            </a:r>
            <a:endParaRPr lang="en-US" dirty="0">
              <a:solidFill>
                <a:schemeClr val="tx2"/>
              </a:solidFill>
            </a:endParaRPr>
          </a:p>
        </p:txBody>
      </p:sp>
      <p:pic>
        <p:nvPicPr>
          <p:cNvPr id="19" name="Picture 1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446478" y="1873233"/>
            <a:ext cx="4848225" cy="3640574"/>
          </a:xfrm>
          <a:prstGeom prst="rect">
            <a:avLst/>
          </a:prstGeom>
        </p:spPr>
      </p:pic>
    </p:spTree>
    <p:extLst>
      <p:ext uri="{BB962C8B-B14F-4D97-AF65-F5344CB8AC3E}">
        <p14:creationId xmlns:p14="http://schemas.microsoft.com/office/powerpoint/2010/main" val="2561753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ppt_x"/>
                                          </p:val>
                                        </p:tav>
                                        <p:tav tm="100000">
                                          <p:val>
                                            <p:strVal val="#ppt_x"/>
                                          </p:val>
                                        </p:tav>
                                      </p:tavLst>
                                    </p:anim>
                                    <p:anim calcmode="lin" valueType="num">
                                      <p:cBhvr additive="base">
                                        <p:cTn id="1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p:cTn id="22" dur="500" fill="hold"/>
                                        <p:tgtEl>
                                          <p:spTgt spid="10"/>
                                        </p:tgtEl>
                                        <p:attrNameLst>
                                          <p:attrName>ppt_w</p:attrName>
                                        </p:attrNameLst>
                                      </p:cBhvr>
                                      <p:tavLst>
                                        <p:tav tm="0">
                                          <p:val>
                                            <p:fltVal val="0"/>
                                          </p:val>
                                        </p:tav>
                                        <p:tav tm="100000">
                                          <p:val>
                                            <p:strVal val="#ppt_w"/>
                                          </p:val>
                                        </p:tav>
                                      </p:tavLst>
                                    </p:anim>
                                    <p:anim calcmode="lin" valueType="num">
                                      <p:cBhvr>
                                        <p:cTn id="23" dur="500" fill="hold"/>
                                        <p:tgtEl>
                                          <p:spTgt spid="10"/>
                                        </p:tgtEl>
                                        <p:attrNameLst>
                                          <p:attrName>ppt_h</p:attrName>
                                        </p:attrNameLst>
                                      </p:cBhvr>
                                      <p:tavLst>
                                        <p:tav tm="0">
                                          <p:val>
                                            <p:fltVal val="0"/>
                                          </p:val>
                                        </p:tav>
                                        <p:tav tm="100000">
                                          <p:val>
                                            <p:strVal val="#ppt_h"/>
                                          </p:val>
                                        </p:tav>
                                      </p:tavLst>
                                    </p:anim>
                                    <p:animEffect transition="in" filter="fade">
                                      <p:cBhvr>
                                        <p:cTn id="24" dur="500"/>
                                        <p:tgtEl>
                                          <p:spTgt spid="10"/>
                                        </p:tgtEl>
                                      </p:cBhvr>
                                    </p:animEffect>
                                  </p:childTnLst>
                                </p:cTn>
                              </p:par>
                              <p:par>
                                <p:cTn id="25" presetID="53" presetClass="entr" presetSubtype="16"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500" fill="hold"/>
                                        <p:tgtEl>
                                          <p:spTgt spid="11"/>
                                        </p:tgtEl>
                                        <p:attrNameLst>
                                          <p:attrName>ppt_w</p:attrName>
                                        </p:attrNameLst>
                                      </p:cBhvr>
                                      <p:tavLst>
                                        <p:tav tm="0">
                                          <p:val>
                                            <p:fltVal val="0"/>
                                          </p:val>
                                        </p:tav>
                                        <p:tav tm="100000">
                                          <p:val>
                                            <p:strVal val="#ppt_w"/>
                                          </p:val>
                                        </p:tav>
                                      </p:tavLst>
                                    </p:anim>
                                    <p:anim calcmode="lin" valueType="num">
                                      <p:cBhvr>
                                        <p:cTn id="28" dur="500" fill="hold"/>
                                        <p:tgtEl>
                                          <p:spTgt spid="11"/>
                                        </p:tgtEl>
                                        <p:attrNameLst>
                                          <p:attrName>ppt_h</p:attrName>
                                        </p:attrNameLst>
                                      </p:cBhvr>
                                      <p:tavLst>
                                        <p:tav tm="0">
                                          <p:val>
                                            <p:fltVal val="0"/>
                                          </p:val>
                                        </p:tav>
                                        <p:tav tm="100000">
                                          <p:val>
                                            <p:strVal val="#ppt_h"/>
                                          </p:val>
                                        </p:tav>
                                      </p:tavLst>
                                    </p:anim>
                                    <p:animEffect transition="in" filter="fade">
                                      <p:cBhvr>
                                        <p:cTn id="29" dur="500"/>
                                        <p:tgtEl>
                                          <p:spTgt spid="11"/>
                                        </p:tgtEl>
                                      </p:cBhvr>
                                    </p:animEffect>
                                  </p:childTnLst>
                                </p:cTn>
                              </p:par>
                              <p:par>
                                <p:cTn id="30" presetID="53" presetClass="entr" presetSubtype="16" fill="hold" nodeType="with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animEffect transition="in" filter="fade">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xit" presetSubtype="4" fill="hold" grpId="1" nodeType="clickEffect">
                                  <p:stCondLst>
                                    <p:cond delay="0"/>
                                  </p:stCondLst>
                                  <p:childTnLst>
                                    <p:anim calcmode="lin" valueType="num">
                                      <p:cBhvr additive="base">
                                        <p:cTn id="38" dur="500"/>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39" dur="500"/>
                                        <p:tgtEl>
                                          <p:spTgt spid="3">
                                            <p:txEl>
                                              <p:pRg st="0" end="0"/>
                                            </p:txEl>
                                          </p:spTgt>
                                        </p:tgtEl>
                                        <p:attrNameLst>
                                          <p:attrName>ppt_y</p:attrName>
                                        </p:attrNameLst>
                                      </p:cBhvr>
                                      <p:tavLst>
                                        <p:tav tm="0">
                                          <p:val>
                                            <p:strVal val="ppt_y"/>
                                          </p:val>
                                        </p:tav>
                                        <p:tav tm="100000">
                                          <p:val>
                                            <p:strVal val="1+ppt_h/2"/>
                                          </p:val>
                                        </p:tav>
                                      </p:tavLst>
                                    </p:anim>
                                    <p:set>
                                      <p:cBhvr>
                                        <p:cTn id="40" dur="1" fill="hold">
                                          <p:stCondLst>
                                            <p:cond delay="499"/>
                                          </p:stCondLst>
                                        </p:cTn>
                                        <p:tgtEl>
                                          <p:spTgt spid="3">
                                            <p:txEl>
                                              <p:pRg st="0" end="0"/>
                                            </p:txEl>
                                          </p:spTgt>
                                        </p:tgtEl>
                                        <p:attrNameLst>
                                          <p:attrName>style.visibility</p:attrName>
                                        </p:attrNameLst>
                                      </p:cBhvr>
                                      <p:to>
                                        <p:strVal val="hidden"/>
                                      </p:to>
                                    </p:set>
                                  </p:childTnLst>
                                </p:cTn>
                              </p:par>
                              <p:par>
                                <p:cTn id="41" presetID="2" presetClass="exit" presetSubtype="4" fill="hold" grpId="1" nodeType="withEffect">
                                  <p:stCondLst>
                                    <p:cond delay="0"/>
                                  </p:stCondLst>
                                  <p:childTnLst>
                                    <p:anim calcmode="lin" valueType="num">
                                      <p:cBhvr additive="base">
                                        <p:cTn id="42" dur="500"/>
                                        <p:tgtEl>
                                          <p:spTgt spid="9"/>
                                        </p:tgtEl>
                                        <p:attrNameLst>
                                          <p:attrName>ppt_x</p:attrName>
                                        </p:attrNameLst>
                                      </p:cBhvr>
                                      <p:tavLst>
                                        <p:tav tm="0">
                                          <p:val>
                                            <p:strVal val="ppt_x"/>
                                          </p:val>
                                        </p:tav>
                                        <p:tav tm="100000">
                                          <p:val>
                                            <p:strVal val="ppt_x"/>
                                          </p:val>
                                        </p:tav>
                                      </p:tavLst>
                                    </p:anim>
                                    <p:anim calcmode="lin" valueType="num">
                                      <p:cBhvr additive="base">
                                        <p:cTn id="43" dur="500"/>
                                        <p:tgtEl>
                                          <p:spTgt spid="9"/>
                                        </p:tgtEl>
                                        <p:attrNameLst>
                                          <p:attrName>ppt_y</p:attrName>
                                        </p:attrNameLst>
                                      </p:cBhvr>
                                      <p:tavLst>
                                        <p:tav tm="0">
                                          <p:val>
                                            <p:strVal val="ppt_y"/>
                                          </p:val>
                                        </p:tav>
                                        <p:tav tm="100000">
                                          <p:val>
                                            <p:strVal val="1+ppt_h/2"/>
                                          </p:val>
                                        </p:tav>
                                      </p:tavLst>
                                    </p:anim>
                                    <p:set>
                                      <p:cBhvr>
                                        <p:cTn id="44" dur="1" fill="hold">
                                          <p:stCondLst>
                                            <p:cond delay="499"/>
                                          </p:stCondLst>
                                        </p:cTn>
                                        <p:tgtEl>
                                          <p:spTgt spid="9"/>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10"/>
                                        </p:tgtEl>
                                        <p:attrNameLst>
                                          <p:attrName>ppt_x</p:attrName>
                                        </p:attrNameLst>
                                      </p:cBhvr>
                                      <p:tavLst>
                                        <p:tav tm="0">
                                          <p:val>
                                            <p:strVal val="ppt_x"/>
                                          </p:val>
                                        </p:tav>
                                        <p:tav tm="100000">
                                          <p:val>
                                            <p:strVal val="ppt_x"/>
                                          </p:val>
                                        </p:tav>
                                      </p:tavLst>
                                    </p:anim>
                                    <p:anim calcmode="lin" valueType="num">
                                      <p:cBhvr additive="base">
                                        <p:cTn id="47" dur="500"/>
                                        <p:tgtEl>
                                          <p:spTgt spid="10"/>
                                        </p:tgtEl>
                                        <p:attrNameLst>
                                          <p:attrName>ppt_y</p:attrName>
                                        </p:attrNameLst>
                                      </p:cBhvr>
                                      <p:tavLst>
                                        <p:tav tm="0">
                                          <p:val>
                                            <p:strVal val="ppt_y"/>
                                          </p:val>
                                        </p:tav>
                                        <p:tav tm="100000">
                                          <p:val>
                                            <p:strVal val="1+ppt_h/2"/>
                                          </p:val>
                                        </p:tav>
                                      </p:tavLst>
                                    </p:anim>
                                    <p:set>
                                      <p:cBhvr>
                                        <p:cTn id="48" dur="1" fill="hold">
                                          <p:stCondLst>
                                            <p:cond delay="499"/>
                                          </p:stCondLst>
                                        </p:cTn>
                                        <p:tgtEl>
                                          <p:spTgt spid="10"/>
                                        </p:tgtEl>
                                        <p:attrNameLst>
                                          <p:attrName>style.visibility</p:attrName>
                                        </p:attrNameLst>
                                      </p:cBhvr>
                                      <p:to>
                                        <p:strVal val="hidden"/>
                                      </p:to>
                                    </p:set>
                                  </p:childTnLst>
                                </p:cTn>
                              </p:par>
                              <p:par>
                                <p:cTn id="49" presetID="2" presetClass="exit" presetSubtype="4" fill="hold" nodeType="withEffect">
                                  <p:stCondLst>
                                    <p:cond delay="0"/>
                                  </p:stCondLst>
                                  <p:childTnLst>
                                    <p:anim calcmode="lin" valueType="num">
                                      <p:cBhvr additive="base">
                                        <p:cTn id="50" dur="500"/>
                                        <p:tgtEl>
                                          <p:spTgt spid="11"/>
                                        </p:tgtEl>
                                        <p:attrNameLst>
                                          <p:attrName>ppt_x</p:attrName>
                                        </p:attrNameLst>
                                      </p:cBhvr>
                                      <p:tavLst>
                                        <p:tav tm="0">
                                          <p:val>
                                            <p:strVal val="ppt_x"/>
                                          </p:val>
                                        </p:tav>
                                        <p:tav tm="100000">
                                          <p:val>
                                            <p:strVal val="ppt_x"/>
                                          </p:val>
                                        </p:tav>
                                      </p:tavLst>
                                    </p:anim>
                                    <p:anim calcmode="lin" valueType="num">
                                      <p:cBhvr additive="base">
                                        <p:cTn id="51" dur="500"/>
                                        <p:tgtEl>
                                          <p:spTgt spid="11"/>
                                        </p:tgtEl>
                                        <p:attrNameLst>
                                          <p:attrName>ppt_y</p:attrName>
                                        </p:attrNameLst>
                                      </p:cBhvr>
                                      <p:tavLst>
                                        <p:tav tm="0">
                                          <p:val>
                                            <p:strVal val="ppt_y"/>
                                          </p:val>
                                        </p:tav>
                                        <p:tav tm="100000">
                                          <p:val>
                                            <p:strVal val="1+ppt_h/2"/>
                                          </p:val>
                                        </p:tav>
                                      </p:tavLst>
                                    </p:anim>
                                    <p:set>
                                      <p:cBhvr>
                                        <p:cTn id="52" dur="1" fill="hold">
                                          <p:stCondLst>
                                            <p:cond delay="499"/>
                                          </p:stCondLst>
                                        </p:cTn>
                                        <p:tgtEl>
                                          <p:spTgt spid="11"/>
                                        </p:tgtEl>
                                        <p:attrNameLst>
                                          <p:attrName>style.visibility</p:attrName>
                                        </p:attrNameLst>
                                      </p:cBhvr>
                                      <p:to>
                                        <p:strVal val="hidden"/>
                                      </p:to>
                                    </p:set>
                                  </p:childTnLst>
                                </p:cTn>
                              </p:par>
                              <p:par>
                                <p:cTn id="53" presetID="2" presetClass="exit" presetSubtype="4" fill="hold" nodeType="withEffect">
                                  <p:stCondLst>
                                    <p:cond delay="0"/>
                                  </p:stCondLst>
                                  <p:childTnLst>
                                    <p:anim calcmode="lin" valueType="num">
                                      <p:cBhvr additive="base">
                                        <p:cTn id="54" dur="500"/>
                                        <p:tgtEl>
                                          <p:spTgt spid="12"/>
                                        </p:tgtEl>
                                        <p:attrNameLst>
                                          <p:attrName>ppt_x</p:attrName>
                                        </p:attrNameLst>
                                      </p:cBhvr>
                                      <p:tavLst>
                                        <p:tav tm="0">
                                          <p:val>
                                            <p:strVal val="ppt_x"/>
                                          </p:val>
                                        </p:tav>
                                        <p:tav tm="100000">
                                          <p:val>
                                            <p:strVal val="ppt_x"/>
                                          </p:val>
                                        </p:tav>
                                      </p:tavLst>
                                    </p:anim>
                                    <p:anim calcmode="lin" valueType="num">
                                      <p:cBhvr additive="base">
                                        <p:cTn id="55" dur="500"/>
                                        <p:tgtEl>
                                          <p:spTgt spid="12"/>
                                        </p:tgtEl>
                                        <p:attrNameLst>
                                          <p:attrName>ppt_y</p:attrName>
                                        </p:attrNameLst>
                                      </p:cBhvr>
                                      <p:tavLst>
                                        <p:tav tm="0">
                                          <p:val>
                                            <p:strVal val="ppt_y"/>
                                          </p:val>
                                        </p:tav>
                                        <p:tav tm="100000">
                                          <p:val>
                                            <p:strVal val="1+ppt_h/2"/>
                                          </p:val>
                                        </p:tav>
                                      </p:tavLst>
                                    </p:anim>
                                    <p:set>
                                      <p:cBhvr>
                                        <p:cTn id="56" dur="1" fill="hold">
                                          <p:stCondLst>
                                            <p:cond delay="499"/>
                                          </p:stCondLst>
                                        </p:cTn>
                                        <p:tgtEl>
                                          <p:spTgt spid="12"/>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6" presetClass="entr" presetSubtype="21" fill="hold" grpId="0" nodeType="clickEffect">
                                  <p:stCondLst>
                                    <p:cond delay="0"/>
                                  </p:stCondLst>
                                  <p:childTnLst>
                                    <p:set>
                                      <p:cBhvr>
                                        <p:cTn id="60" dur="1" fill="hold">
                                          <p:stCondLst>
                                            <p:cond delay="0"/>
                                          </p:stCondLst>
                                        </p:cTn>
                                        <p:tgtEl>
                                          <p:spTgt spid="13">
                                            <p:txEl>
                                              <p:pRg st="0" end="0"/>
                                            </p:txEl>
                                          </p:spTgt>
                                        </p:tgtEl>
                                        <p:attrNameLst>
                                          <p:attrName>style.visibility</p:attrName>
                                        </p:attrNameLst>
                                      </p:cBhvr>
                                      <p:to>
                                        <p:strVal val="visible"/>
                                      </p:to>
                                    </p:set>
                                    <p:animEffect transition="in" filter="barn(inVertical)">
                                      <p:cBhvr>
                                        <p:cTn id="61" dur="500"/>
                                        <p:tgtEl>
                                          <p:spTgt spid="13">
                                            <p:txEl>
                                              <p:pRg st="0" end="0"/>
                                            </p:txEl>
                                          </p:spTgt>
                                        </p:tgtEl>
                                      </p:cBhvr>
                                    </p:animEffect>
                                  </p:childTnLst>
                                </p:cTn>
                              </p:par>
                              <p:par>
                                <p:cTn id="62" presetID="16" presetClass="entr" presetSubtype="21" fill="hold" grpId="0" nodeType="withEffect">
                                  <p:stCondLst>
                                    <p:cond delay="0"/>
                                  </p:stCondLst>
                                  <p:childTnLst>
                                    <p:set>
                                      <p:cBhvr>
                                        <p:cTn id="63" dur="1" fill="hold">
                                          <p:stCondLst>
                                            <p:cond delay="0"/>
                                          </p:stCondLst>
                                        </p:cTn>
                                        <p:tgtEl>
                                          <p:spTgt spid="14"/>
                                        </p:tgtEl>
                                        <p:attrNameLst>
                                          <p:attrName>style.visibility</p:attrName>
                                        </p:attrNameLst>
                                      </p:cBhvr>
                                      <p:to>
                                        <p:strVal val="visible"/>
                                      </p:to>
                                    </p:set>
                                    <p:animEffect transition="in" filter="barn(inVertical)">
                                      <p:cBhvr>
                                        <p:cTn id="64" dur="500"/>
                                        <p:tgtEl>
                                          <p:spTgt spid="14"/>
                                        </p:tgtEl>
                                      </p:cBhvr>
                                    </p:animEffect>
                                  </p:childTnLst>
                                </p:cTn>
                              </p:par>
                            </p:childTnLst>
                          </p:cTn>
                        </p:par>
                      </p:childTnLst>
                    </p:cTn>
                  </p:par>
                  <p:par>
                    <p:cTn id="65" fill="hold">
                      <p:stCondLst>
                        <p:cond delay="indefinite"/>
                      </p:stCondLst>
                      <p:childTnLst>
                        <p:par>
                          <p:cTn id="66" fill="hold">
                            <p:stCondLst>
                              <p:cond delay="0"/>
                            </p:stCondLst>
                            <p:childTnLst>
                              <p:par>
                                <p:cTn id="67" presetID="53" presetClass="entr" presetSubtype="16" fill="hold" nodeType="clickEffect">
                                  <p:stCondLst>
                                    <p:cond delay="0"/>
                                  </p:stCondLst>
                                  <p:childTnLst>
                                    <p:set>
                                      <p:cBhvr>
                                        <p:cTn id="68" dur="1" fill="hold">
                                          <p:stCondLst>
                                            <p:cond delay="0"/>
                                          </p:stCondLst>
                                        </p:cTn>
                                        <p:tgtEl>
                                          <p:spTgt spid="16"/>
                                        </p:tgtEl>
                                        <p:attrNameLst>
                                          <p:attrName>style.visibility</p:attrName>
                                        </p:attrNameLst>
                                      </p:cBhvr>
                                      <p:to>
                                        <p:strVal val="visible"/>
                                      </p:to>
                                    </p:set>
                                    <p:anim calcmode="lin" valueType="num">
                                      <p:cBhvr>
                                        <p:cTn id="69" dur="500" fill="hold"/>
                                        <p:tgtEl>
                                          <p:spTgt spid="16"/>
                                        </p:tgtEl>
                                        <p:attrNameLst>
                                          <p:attrName>ppt_w</p:attrName>
                                        </p:attrNameLst>
                                      </p:cBhvr>
                                      <p:tavLst>
                                        <p:tav tm="0">
                                          <p:val>
                                            <p:fltVal val="0"/>
                                          </p:val>
                                        </p:tav>
                                        <p:tav tm="100000">
                                          <p:val>
                                            <p:strVal val="#ppt_w"/>
                                          </p:val>
                                        </p:tav>
                                      </p:tavLst>
                                    </p:anim>
                                    <p:anim calcmode="lin" valueType="num">
                                      <p:cBhvr>
                                        <p:cTn id="70" dur="500" fill="hold"/>
                                        <p:tgtEl>
                                          <p:spTgt spid="16"/>
                                        </p:tgtEl>
                                        <p:attrNameLst>
                                          <p:attrName>ppt_h</p:attrName>
                                        </p:attrNameLst>
                                      </p:cBhvr>
                                      <p:tavLst>
                                        <p:tav tm="0">
                                          <p:val>
                                            <p:fltVal val="0"/>
                                          </p:val>
                                        </p:tav>
                                        <p:tav tm="100000">
                                          <p:val>
                                            <p:strVal val="#ppt_h"/>
                                          </p:val>
                                        </p:tav>
                                      </p:tavLst>
                                    </p:anim>
                                    <p:animEffect transition="in" filter="fade">
                                      <p:cBhvr>
                                        <p:cTn id="71" dur="500"/>
                                        <p:tgtEl>
                                          <p:spTgt spid="16"/>
                                        </p:tgtEl>
                                      </p:cBhvr>
                                    </p:animEffect>
                                  </p:childTnLst>
                                </p:cTn>
                              </p:par>
                            </p:childTnLst>
                          </p:cTn>
                        </p:par>
                      </p:childTnLst>
                    </p:cTn>
                  </p:par>
                  <p:par>
                    <p:cTn id="72" fill="hold">
                      <p:stCondLst>
                        <p:cond delay="indefinite"/>
                      </p:stCondLst>
                      <p:childTnLst>
                        <p:par>
                          <p:cTn id="73" fill="hold">
                            <p:stCondLst>
                              <p:cond delay="0"/>
                            </p:stCondLst>
                            <p:childTnLst>
                              <p:par>
                                <p:cTn id="74" presetID="2" presetClass="exit" presetSubtype="4" fill="hold" grpId="1" nodeType="clickEffect">
                                  <p:stCondLst>
                                    <p:cond delay="0"/>
                                  </p:stCondLst>
                                  <p:childTnLst>
                                    <p:anim calcmode="lin" valueType="num">
                                      <p:cBhvr additive="base">
                                        <p:cTn id="75" dur="500"/>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76" dur="500"/>
                                        <p:tgtEl>
                                          <p:spTgt spid="13">
                                            <p:txEl>
                                              <p:pRg st="0" end="0"/>
                                            </p:txEl>
                                          </p:spTgt>
                                        </p:tgtEl>
                                        <p:attrNameLst>
                                          <p:attrName>ppt_y</p:attrName>
                                        </p:attrNameLst>
                                      </p:cBhvr>
                                      <p:tavLst>
                                        <p:tav tm="0">
                                          <p:val>
                                            <p:strVal val="ppt_y"/>
                                          </p:val>
                                        </p:tav>
                                        <p:tav tm="100000">
                                          <p:val>
                                            <p:strVal val="1+ppt_h/2"/>
                                          </p:val>
                                        </p:tav>
                                      </p:tavLst>
                                    </p:anim>
                                    <p:set>
                                      <p:cBhvr>
                                        <p:cTn id="77" dur="1" fill="hold">
                                          <p:stCondLst>
                                            <p:cond delay="499"/>
                                          </p:stCondLst>
                                        </p:cTn>
                                        <p:tgtEl>
                                          <p:spTgt spid="13">
                                            <p:txEl>
                                              <p:pRg st="0" end="0"/>
                                            </p:txEl>
                                          </p:spTgt>
                                        </p:tgtEl>
                                        <p:attrNameLst>
                                          <p:attrName>style.visibility</p:attrName>
                                        </p:attrNameLst>
                                      </p:cBhvr>
                                      <p:to>
                                        <p:strVal val="hidden"/>
                                      </p:to>
                                    </p:set>
                                  </p:childTnLst>
                                </p:cTn>
                              </p:par>
                              <p:par>
                                <p:cTn id="78" presetID="2" presetClass="exit" presetSubtype="4" fill="hold" grpId="1" nodeType="withEffect">
                                  <p:stCondLst>
                                    <p:cond delay="0"/>
                                  </p:stCondLst>
                                  <p:childTnLst>
                                    <p:anim calcmode="lin" valueType="num">
                                      <p:cBhvr additive="base">
                                        <p:cTn id="79" dur="500"/>
                                        <p:tgtEl>
                                          <p:spTgt spid="14"/>
                                        </p:tgtEl>
                                        <p:attrNameLst>
                                          <p:attrName>ppt_x</p:attrName>
                                        </p:attrNameLst>
                                      </p:cBhvr>
                                      <p:tavLst>
                                        <p:tav tm="0">
                                          <p:val>
                                            <p:strVal val="ppt_x"/>
                                          </p:val>
                                        </p:tav>
                                        <p:tav tm="100000">
                                          <p:val>
                                            <p:strVal val="ppt_x"/>
                                          </p:val>
                                        </p:tav>
                                      </p:tavLst>
                                    </p:anim>
                                    <p:anim calcmode="lin" valueType="num">
                                      <p:cBhvr additive="base">
                                        <p:cTn id="80" dur="500"/>
                                        <p:tgtEl>
                                          <p:spTgt spid="14"/>
                                        </p:tgtEl>
                                        <p:attrNameLst>
                                          <p:attrName>ppt_y</p:attrName>
                                        </p:attrNameLst>
                                      </p:cBhvr>
                                      <p:tavLst>
                                        <p:tav tm="0">
                                          <p:val>
                                            <p:strVal val="ppt_y"/>
                                          </p:val>
                                        </p:tav>
                                        <p:tav tm="100000">
                                          <p:val>
                                            <p:strVal val="1+ppt_h/2"/>
                                          </p:val>
                                        </p:tav>
                                      </p:tavLst>
                                    </p:anim>
                                    <p:set>
                                      <p:cBhvr>
                                        <p:cTn id="81" dur="1" fill="hold">
                                          <p:stCondLst>
                                            <p:cond delay="499"/>
                                          </p:stCondLst>
                                        </p:cTn>
                                        <p:tgtEl>
                                          <p:spTgt spid="14"/>
                                        </p:tgtEl>
                                        <p:attrNameLst>
                                          <p:attrName>style.visibility</p:attrName>
                                        </p:attrNameLst>
                                      </p:cBhvr>
                                      <p:to>
                                        <p:strVal val="hidden"/>
                                      </p:to>
                                    </p:set>
                                  </p:childTnLst>
                                </p:cTn>
                              </p:par>
                              <p:par>
                                <p:cTn id="82" presetID="2" presetClass="exit" presetSubtype="4" fill="hold" nodeType="withEffect">
                                  <p:stCondLst>
                                    <p:cond delay="0"/>
                                  </p:stCondLst>
                                  <p:childTnLst>
                                    <p:anim calcmode="lin" valueType="num">
                                      <p:cBhvr additive="base">
                                        <p:cTn id="83" dur="500"/>
                                        <p:tgtEl>
                                          <p:spTgt spid="16"/>
                                        </p:tgtEl>
                                        <p:attrNameLst>
                                          <p:attrName>ppt_x</p:attrName>
                                        </p:attrNameLst>
                                      </p:cBhvr>
                                      <p:tavLst>
                                        <p:tav tm="0">
                                          <p:val>
                                            <p:strVal val="ppt_x"/>
                                          </p:val>
                                        </p:tav>
                                        <p:tav tm="100000">
                                          <p:val>
                                            <p:strVal val="ppt_x"/>
                                          </p:val>
                                        </p:tav>
                                      </p:tavLst>
                                    </p:anim>
                                    <p:anim calcmode="lin" valueType="num">
                                      <p:cBhvr additive="base">
                                        <p:cTn id="84" dur="500"/>
                                        <p:tgtEl>
                                          <p:spTgt spid="16"/>
                                        </p:tgtEl>
                                        <p:attrNameLst>
                                          <p:attrName>ppt_y</p:attrName>
                                        </p:attrNameLst>
                                      </p:cBhvr>
                                      <p:tavLst>
                                        <p:tav tm="0">
                                          <p:val>
                                            <p:strVal val="ppt_y"/>
                                          </p:val>
                                        </p:tav>
                                        <p:tav tm="100000">
                                          <p:val>
                                            <p:strVal val="1+ppt_h/2"/>
                                          </p:val>
                                        </p:tav>
                                      </p:tavLst>
                                    </p:anim>
                                    <p:set>
                                      <p:cBhvr>
                                        <p:cTn id="85" dur="1" fill="hold">
                                          <p:stCondLst>
                                            <p:cond delay="499"/>
                                          </p:stCondLst>
                                        </p:cTn>
                                        <p:tgtEl>
                                          <p:spTgt spid="16"/>
                                        </p:tgtEl>
                                        <p:attrNameLst>
                                          <p:attrName>style.visibility</p:attrName>
                                        </p:attrNameLst>
                                      </p:cBhvr>
                                      <p:to>
                                        <p:strVal val="hidden"/>
                                      </p:to>
                                    </p:set>
                                  </p:childTnLst>
                                </p:cTn>
                              </p:par>
                            </p:childTnLst>
                          </p:cTn>
                        </p:par>
                      </p:childTnLst>
                    </p:cTn>
                  </p:par>
                  <p:par>
                    <p:cTn id="86" fill="hold">
                      <p:stCondLst>
                        <p:cond delay="indefinite"/>
                      </p:stCondLst>
                      <p:childTnLst>
                        <p:par>
                          <p:cTn id="87" fill="hold">
                            <p:stCondLst>
                              <p:cond delay="0"/>
                            </p:stCondLst>
                            <p:childTnLst>
                              <p:par>
                                <p:cTn id="88" presetID="53" presetClass="entr" presetSubtype="16" fill="hold" grpId="0" nodeType="clickEffect">
                                  <p:stCondLst>
                                    <p:cond delay="0"/>
                                  </p:stCondLst>
                                  <p:childTnLst>
                                    <p:set>
                                      <p:cBhvr>
                                        <p:cTn id="89" dur="1" fill="hold">
                                          <p:stCondLst>
                                            <p:cond delay="0"/>
                                          </p:stCondLst>
                                        </p:cTn>
                                        <p:tgtEl>
                                          <p:spTgt spid="17"/>
                                        </p:tgtEl>
                                        <p:attrNameLst>
                                          <p:attrName>style.visibility</p:attrName>
                                        </p:attrNameLst>
                                      </p:cBhvr>
                                      <p:to>
                                        <p:strVal val="visible"/>
                                      </p:to>
                                    </p:set>
                                    <p:anim calcmode="lin" valueType="num">
                                      <p:cBhvr>
                                        <p:cTn id="90" dur="500" fill="hold"/>
                                        <p:tgtEl>
                                          <p:spTgt spid="17"/>
                                        </p:tgtEl>
                                        <p:attrNameLst>
                                          <p:attrName>ppt_w</p:attrName>
                                        </p:attrNameLst>
                                      </p:cBhvr>
                                      <p:tavLst>
                                        <p:tav tm="0">
                                          <p:val>
                                            <p:fltVal val="0"/>
                                          </p:val>
                                        </p:tav>
                                        <p:tav tm="100000">
                                          <p:val>
                                            <p:strVal val="#ppt_w"/>
                                          </p:val>
                                        </p:tav>
                                      </p:tavLst>
                                    </p:anim>
                                    <p:anim calcmode="lin" valueType="num">
                                      <p:cBhvr>
                                        <p:cTn id="91" dur="500" fill="hold"/>
                                        <p:tgtEl>
                                          <p:spTgt spid="17"/>
                                        </p:tgtEl>
                                        <p:attrNameLst>
                                          <p:attrName>ppt_h</p:attrName>
                                        </p:attrNameLst>
                                      </p:cBhvr>
                                      <p:tavLst>
                                        <p:tav tm="0">
                                          <p:val>
                                            <p:fltVal val="0"/>
                                          </p:val>
                                        </p:tav>
                                        <p:tav tm="100000">
                                          <p:val>
                                            <p:strVal val="#ppt_h"/>
                                          </p:val>
                                        </p:tav>
                                      </p:tavLst>
                                    </p:anim>
                                    <p:animEffect transition="in" filter="fade">
                                      <p:cBhvr>
                                        <p:cTn id="92" dur="500"/>
                                        <p:tgtEl>
                                          <p:spTgt spid="17"/>
                                        </p:tgtEl>
                                      </p:cBhvr>
                                    </p:animEffect>
                                  </p:childTnLst>
                                </p:cTn>
                              </p:par>
                              <p:par>
                                <p:cTn id="93" presetID="53" presetClass="entr" presetSubtype="16" fill="hold" grpId="0" nodeType="withEffect">
                                  <p:stCondLst>
                                    <p:cond delay="0"/>
                                  </p:stCondLst>
                                  <p:childTnLst>
                                    <p:set>
                                      <p:cBhvr>
                                        <p:cTn id="94" dur="1" fill="hold">
                                          <p:stCondLst>
                                            <p:cond delay="0"/>
                                          </p:stCondLst>
                                        </p:cTn>
                                        <p:tgtEl>
                                          <p:spTgt spid="18">
                                            <p:txEl>
                                              <p:pRg st="0" end="0"/>
                                            </p:txEl>
                                          </p:spTgt>
                                        </p:tgtEl>
                                        <p:attrNameLst>
                                          <p:attrName>style.visibility</p:attrName>
                                        </p:attrNameLst>
                                      </p:cBhvr>
                                      <p:to>
                                        <p:strVal val="visible"/>
                                      </p:to>
                                    </p:set>
                                    <p:anim calcmode="lin" valueType="num">
                                      <p:cBhvr>
                                        <p:cTn id="95" dur="500" fill="hold"/>
                                        <p:tgtEl>
                                          <p:spTgt spid="18">
                                            <p:txEl>
                                              <p:pRg st="0" end="0"/>
                                            </p:txEl>
                                          </p:spTgt>
                                        </p:tgtEl>
                                        <p:attrNameLst>
                                          <p:attrName>ppt_w</p:attrName>
                                        </p:attrNameLst>
                                      </p:cBhvr>
                                      <p:tavLst>
                                        <p:tav tm="0">
                                          <p:val>
                                            <p:fltVal val="0"/>
                                          </p:val>
                                        </p:tav>
                                        <p:tav tm="100000">
                                          <p:val>
                                            <p:strVal val="#ppt_w"/>
                                          </p:val>
                                        </p:tav>
                                      </p:tavLst>
                                    </p:anim>
                                    <p:anim calcmode="lin" valueType="num">
                                      <p:cBhvr>
                                        <p:cTn id="96" dur="500" fill="hold"/>
                                        <p:tgtEl>
                                          <p:spTgt spid="18">
                                            <p:txEl>
                                              <p:pRg st="0" end="0"/>
                                            </p:txEl>
                                          </p:spTgt>
                                        </p:tgtEl>
                                        <p:attrNameLst>
                                          <p:attrName>ppt_h</p:attrName>
                                        </p:attrNameLst>
                                      </p:cBhvr>
                                      <p:tavLst>
                                        <p:tav tm="0">
                                          <p:val>
                                            <p:fltVal val="0"/>
                                          </p:val>
                                        </p:tav>
                                        <p:tav tm="100000">
                                          <p:val>
                                            <p:strVal val="#ppt_h"/>
                                          </p:val>
                                        </p:tav>
                                      </p:tavLst>
                                    </p:anim>
                                    <p:animEffect transition="in" filter="fade">
                                      <p:cBhvr>
                                        <p:cTn id="97" dur="500"/>
                                        <p:tgtEl>
                                          <p:spTgt spid="18">
                                            <p:txEl>
                                              <p:pRg st="0" end="0"/>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6" presetClass="entr" presetSubtype="21" fill="hold" nodeType="clickEffect">
                                  <p:stCondLst>
                                    <p:cond delay="0"/>
                                  </p:stCondLst>
                                  <p:childTnLst>
                                    <p:set>
                                      <p:cBhvr>
                                        <p:cTn id="101" dur="1" fill="hold">
                                          <p:stCondLst>
                                            <p:cond delay="0"/>
                                          </p:stCondLst>
                                        </p:cTn>
                                        <p:tgtEl>
                                          <p:spTgt spid="19"/>
                                        </p:tgtEl>
                                        <p:attrNameLst>
                                          <p:attrName>style.visibility</p:attrName>
                                        </p:attrNameLst>
                                      </p:cBhvr>
                                      <p:to>
                                        <p:strVal val="visible"/>
                                      </p:to>
                                    </p:set>
                                    <p:animEffect transition="in" filter="barn(inVertical)">
                                      <p:cBhvr>
                                        <p:cTn id="10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7" grpId="0"/>
      <p:bldP spid="9" grpId="0" animBg="1"/>
      <p:bldP spid="9" grpId="1" animBg="1"/>
      <p:bldP spid="13" grpId="0" build="p"/>
      <p:bldP spid="13" grpId="1" build="p"/>
      <p:bldP spid="14" grpId="0" animBg="1"/>
      <p:bldP spid="14" grpId="1" animBg="1"/>
      <p:bldP spid="17" grpId="0" animBg="1"/>
      <p:bldP spid="18"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Chức</a:t>
            </a:r>
            <a:r>
              <a:rPr lang="en-US" dirty="0" smtClean="0"/>
              <a:t> </a:t>
            </a:r>
            <a:r>
              <a:rPr lang="en-US" dirty="0" err="1" smtClean="0"/>
              <a:t>năng</a:t>
            </a:r>
            <a:endParaRPr lang="en-US" dirty="0"/>
          </a:p>
        </p:txBody>
      </p:sp>
      <p:sp>
        <p:nvSpPr>
          <p:cNvPr id="4" name="Subtitle 3"/>
          <p:cNvSpPr>
            <a:spLocks noGrp="1"/>
          </p:cNvSpPr>
          <p:nvPr>
            <p:ph type="subTitle" idx="2"/>
          </p:nvPr>
        </p:nvSpPr>
        <p:spPr>
          <a:xfrm>
            <a:off x="894571" y="2116184"/>
            <a:ext cx="4443783" cy="3300548"/>
          </a:xfrm>
        </p:spPr>
        <p:txBody>
          <a:bodyPr/>
          <a:lstStyle/>
          <a:p>
            <a:pPr marL="285750" indent="-285750">
              <a:buFont typeface="Arial" panose="020B0604020202020204" pitchFamily="34" charset="0"/>
              <a:buChar char="•"/>
            </a:pPr>
            <a:r>
              <a:rPr lang="en-US" sz="2000" dirty="0" err="1"/>
              <a:t>Quản</a:t>
            </a:r>
            <a:r>
              <a:rPr lang="en-US" sz="2000" dirty="0"/>
              <a:t> </a:t>
            </a:r>
            <a:r>
              <a:rPr lang="en-US" sz="2000" dirty="0" err="1"/>
              <a:t>lý</a:t>
            </a:r>
            <a:r>
              <a:rPr lang="en-US" sz="2000" dirty="0"/>
              <a:t> </a:t>
            </a:r>
            <a:r>
              <a:rPr lang="en-US" sz="2000" dirty="0" err="1"/>
              <a:t>phòng</a:t>
            </a:r>
            <a:endParaRPr lang="en-US" sz="2000" dirty="0"/>
          </a:p>
          <a:p>
            <a:pPr marL="285750" indent="-285750">
              <a:buFont typeface="Arial" panose="020B0604020202020204" pitchFamily="34" charset="0"/>
              <a:buChar char="•"/>
            </a:pPr>
            <a:r>
              <a:rPr lang="en-US" sz="2000" dirty="0" err="1"/>
              <a:t>Quản</a:t>
            </a:r>
            <a:r>
              <a:rPr lang="en-US" sz="2000" dirty="0"/>
              <a:t> </a:t>
            </a:r>
            <a:r>
              <a:rPr lang="en-US" sz="2000" dirty="0" err="1"/>
              <a:t>lý</a:t>
            </a:r>
            <a:r>
              <a:rPr lang="en-US" sz="2000" dirty="0"/>
              <a:t> </a:t>
            </a:r>
            <a:r>
              <a:rPr lang="en-US" sz="2000" dirty="0" err="1"/>
              <a:t>cán</a:t>
            </a:r>
            <a:r>
              <a:rPr lang="en-US" sz="2000" dirty="0"/>
              <a:t> </a:t>
            </a:r>
            <a:r>
              <a:rPr lang="en-US" sz="2000" dirty="0" err="1"/>
              <a:t>bộ</a:t>
            </a:r>
            <a:endParaRPr lang="en-US" sz="2000" dirty="0"/>
          </a:p>
          <a:p>
            <a:pPr marL="285750" indent="-285750">
              <a:buFont typeface="Arial" panose="020B0604020202020204" pitchFamily="34" charset="0"/>
              <a:buChar char="•"/>
            </a:pPr>
            <a:r>
              <a:rPr lang="en-US" sz="2000" dirty="0" err="1"/>
              <a:t>Quản</a:t>
            </a:r>
            <a:r>
              <a:rPr lang="en-US" sz="2000" dirty="0"/>
              <a:t> </a:t>
            </a:r>
            <a:r>
              <a:rPr lang="en-US" sz="2000" dirty="0" err="1"/>
              <a:t>lý</a:t>
            </a:r>
            <a:r>
              <a:rPr lang="en-US" sz="2000" dirty="0"/>
              <a:t> </a:t>
            </a:r>
            <a:r>
              <a:rPr lang="en-US" sz="2000" dirty="0" err="1"/>
              <a:t>tài</a:t>
            </a:r>
            <a:r>
              <a:rPr lang="en-US" sz="2000" dirty="0"/>
              <a:t> </a:t>
            </a:r>
            <a:r>
              <a:rPr lang="en-US" sz="2000" dirty="0" err="1"/>
              <a:t>khoản</a:t>
            </a:r>
            <a:r>
              <a:rPr lang="en-US" sz="2000" dirty="0"/>
              <a:t>(</a:t>
            </a:r>
            <a:r>
              <a:rPr lang="en-US" sz="2000" dirty="0" err="1"/>
              <a:t>đăng</a:t>
            </a:r>
            <a:r>
              <a:rPr lang="en-US" sz="2000" dirty="0"/>
              <a:t> </a:t>
            </a:r>
            <a:r>
              <a:rPr lang="en-US" sz="2000" dirty="0" err="1"/>
              <a:t>ký</a:t>
            </a:r>
            <a:r>
              <a:rPr lang="en-US" sz="2000" dirty="0" smtClean="0"/>
              <a:t>)</a:t>
            </a:r>
          </a:p>
          <a:p>
            <a:pPr marL="285750" indent="-285750">
              <a:buFont typeface="Arial" panose="020B0604020202020204" pitchFamily="34" charset="0"/>
              <a:buChar char="•"/>
            </a:pPr>
            <a:r>
              <a:rPr lang="en-US" sz="2000" dirty="0" err="1"/>
              <a:t>Quản</a:t>
            </a:r>
            <a:r>
              <a:rPr lang="en-US" sz="2000" dirty="0"/>
              <a:t> </a:t>
            </a:r>
            <a:r>
              <a:rPr lang="en-US" sz="2000" dirty="0" err="1"/>
              <a:t>lý</a:t>
            </a:r>
            <a:r>
              <a:rPr lang="en-US" sz="2000" dirty="0"/>
              <a:t> </a:t>
            </a:r>
            <a:r>
              <a:rPr lang="en-US" sz="2000" dirty="0" err="1"/>
              <a:t>thông</a:t>
            </a:r>
            <a:r>
              <a:rPr lang="en-US" sz="2000" dirty="0"/>
              <a:t> tin </a:t>
            </a:r>
            <a:r>
              <a:rPr lang="en-US" sz="2000" dirty="0" err="1"/>
              <a:t>sinh</a:t>
            </a:r>
            <a:r>
              <a:rPr lang="en-US" sz="2000" dirty="0"/>
              <a:t> </a:t>
            </a:r>
            <a:r>
              <a:rPr lang="en-US" sz="2000" dirty="0" err="1" smtClean="0"/>
              <a:t>viên</a:t>
            </a:r>
            <a:endParaRPr lang="en-US" sz="2000" dirty="0" smtClean="0"/>
          </a:p>
          <a:p>
            <a:pPr marL="285750" indent="-285750">
              <a:buFont typeface="Arial" panose="020B0604020202020204" pitchFamily="34" charset="0"/>
              <a:buChar char="•"/>
            </a:pPr>
            <a:r>
              <a:rPr lang="en-US" sz="2000" dirty="0" err="1" smtClean="0"/>
              <a:t>Thêm,sửa</a:t>
            </a:r>
            <a:r>
              <a:rPr lang="en-US" sz="2000" dirty="0"/>
              <a:t>, </a:t>
            </a:r>
            <a:r>
              <a:rPr lang="en-US" sz="2000" dirty="0" err="1"/>
              <a:t>xóa</a:t>
            </a:r>
            <a:r>
              <a:rPr lang="en-US" sz="2000" dirty="0"/>
              <a:t> </a:t>
            </a:r>
            <a:r>
              <a:rPr lang="en-US" sz="2000" dirty="0" err="1"/>
              <a:t>phòng</a:t>
            </a:r>
            <a:endParaRPr lang="en-US" sz="2000" dirty="0"/>
          </a:p>
          <a:p>
            <a:pPr marL="285750" indent="-285750">
              <a:buFont typeface="Arial" panose="020B0604020202020204" pitchFamily="34" charset="0"/>
              <a:buChar char="•"/>
            </a:pPr>
            <a:r>
              <a:rPr lang="en-US" sz="2000" dirty="0" err="1" smtClean="0"/>
              <a:t>Thống</a:t>
            </a:r>
            <a:r>
              <a:rPr lang="en-US" sz="2000" dirty="0" smtClean="0"/>
              <a:t> </a:t>
            </a:r>
            <a:r>
              <a:rPr lang="en-US" sz="2000" dirty="0" err="1"/>
              <a:t>kê</a:t>
            </a:r>
            <a:r>
              <a:rPr lang="en-US" sz="2000" dirty="0"/>
              <a:t> </a:t>
            </a:r>
            <a:r>
              <a:rPr lang="en-US" sz="2000" dirty="0" err="1"/>
              <a:t>thông</a:t>
            </a:r>
            <a:r>
              <a:rPr lang="en-US" sz="2000" dirty="0"/>
              <a:t> tin </a:t>
            </a:r>
            <a:r>
              <a:rPr lang="en-US" sz="2000" dirty="0" err="1"/>
              <a:t>phòng</a:t>
            </a:r>
            <a:r>
              <a:rPr lang="en-US" sz="2000" dirty="0"/>
              <a:t> </a:t>
            </a:r>
          </a:p>
          <a:p>
            <a:pPr>
              <a:buFont typeface="Arial" panose="020B0604020202020204" pitchFamily="34" charset="0"/>
              <a:buChar char="•"/>
            </a:pPr>
            <a:r>
              <a:rPr lang="en-US" sz="2000" dirty="0" err="1" smtClean="0"/>
              <a:t>Xem</a:t>
            </a:r>
            <a:r>
              <a:rPr lang="en-US" sz="2000" dirty="0" smtClean="0"/>
              <a:t> </a:t>
            </a:r>
            <a:r>
              <a:rPr lang="en-US" sz="2000" dirty="0" err="1"/>
              <a:t>thông</a:t>
            </a:r>
            <a:r>
              <a:rPr lang="en-US" sz="2000" dirty="0"/>
              <a:t> tin </a:t>
            </a:r>
            <a:r>
              <a:rPr lang="en-US" sz="2000" dirty="0" err="1"/>
              <a:t>cán</a:t>
            </a:r>
            <a:r>
              <a:rPr lang="en-US" sz="2000" dirty="0"/>
              <a:t> </a:t>
            </a:r>
            <a:r>
              <a:rPr lang="en-US" sz="2000" dirty="0" err="1"/>
              <a:t>bộ</a:t>
            </a:r>
            <a:r>
              <a:rPr lang="en-US" sz="2000" dirty="0"/>
              <a:t> </a:t>
            </a:r>
            <a:r>
              <a:rPr lang="en-US" sz="2000" dirty="0" err="1"/>
              <a:t>quản</a:t>
            </a:r>
            <a:r>
              <a:rPr lang="en-US" sz="2000" dirty="0"/>
              <a:t> </a:t>
            </a:r>
            <a:r>
              <a:rPr lang="en-US" sz="2000" dirty="0" err="1"/>
              <a:t>lý</a:t>
            </a:r>
            <a:r>
              <a:rPr lang="en-US" sz="2000" dirty="0"/>
              <a:t> </a:t>
            </a:r>
            <a:r>
              <a:rPr lang="en-US" sz="2000" dirty="0" err="1"/>
              <a:t>khu</a:t>
            </a:r>
            <a:endParaRPr lang="en-US" sz="2000" dirty="0"/>
          </a:p>
          <a:p>
            <a:pPr>
              <a:buFont typeface="Arial" panose="020B0604020202020204" pitchFamily="34" charset="0"/>
              <a:buChar char="•"/>
            </a:pPr>
            <a:r>
              <a:rPr lang="en-US" sz="2000" dirty="0" err="1"/>
              <a:t>Xem</a:t>
            </a:r>
            <a:r>
              <a:rPr lang="en-US" sz="2000" dirty="0"/>
              <a:t> </a:t>
            </a:r>
            <a:r>
              <a:rPr lang="en-US" sz="2000" dirty="0" err="1"/>
              <a:t>thông</a:t>
            </a:r>
            <a:r>
              <a:rPr lang="en-US" sz="2000" dirty="0"/>
              <a:t> tin </a:t>
            </a:r>
            <a:r>
              <a:rPr lang="en-US" sz="2000" dirty="0" err="1"/>
              <a:t>phòng</a:t>
            </a:r>
            <a:endParaRPr lang="en-US" sz="2000" dirty="0"/>
          </a:p>
          <a:p>
            <a:pPr>
              <a:buFont typeface="Arial" panose="020B0604020202020204" pitchFamily="34" charset="0"/>
              <a:buChar char="•"/>
            </a:pPr>
            <a:r>
              <a:rPr lang="en-US" sz="2000" dirty="0" err="1"/>
              <a:t>Xem</a:t>
            </a:r>
            <a:r>
              <a:rPr lang="en-US" sz="2000" dirty="0"/>
              <a:t> </a:t>
            </a:r>
            <a:r>
              <a:rPr lang="en-US" sz="2000" dirty="0" err="1"/>
              <a:t>thành</a:t>
            </a:r>
            <a:r>
              <a:rPr lang="en-US" sz="2000" dirty="0"/>
              <a:t> </a:t>
            </a:r>
            <a:r>
              <a:rPr lang="en-US" sz="2000" dirty="0" err="1"/>
              <a:t>viên</a:t>
            </a:r>
            <a:r>
              <a:rPr lang="en-US" sz="2000" dirty="0"/>
              <a:t> </a:t>
            </a:r>
            <a:r>
              <a:rPr lang="en-US" sz="2000" dirty="0" err="1"/>
              <a:t>cùng</a:t>
            </a:r>
            <a:r>
              <a:rPr lang="en-US" sz="2000" dirty="0"/>
              <a:t> </a:t>
            </a:r>
            <a:r>
              <a:rPr lang="en-US" sz="2000" dirty="0" err="1"/>
              <a:t>phòng</a:t>
            </a:r>
            <a:endParaRPr lang="en-US" sz="2000" dirty="0"/>
          </a:p>
          <a:p>
            <a:pPr marL="457200" indent="-457200">
              <a:buFont typeface="Arial" panose="020B0604020202020204" pitchFamily="34" charset="0"/>
              <a:buChar char="•"/>
            </a:pPr>
            <a:endParaRPr lang="en-US" sz="1600" dirty="0"/>
          </a:p>
        </p:txBody>
      </p:sp>
      <p:sp>
        <p:nvSpPr>
          <p:cNvPr id="6" name="TextBox 5"/>
          <p:cNvSpPr txBox="1"/>
          <p:nvPr/>
        </p:nvSpPr>
        <p:spPr>
          <a:xfrm>
            <a:off x="6679473" y="2016056"/>
            <a:ext cx="5730240" cy="2246769"/>
          </a:xfrm>
          <a:prstGeom prst="rect">
            <a:avLst/>
          </a:prstGeom>
          <a:noFill/>
        </p:spPr>
        <p:txBody>
          <a:bodyPr wrap="square" rtlCol="0">
            <a:spAutoFit/>
          </a:bodyPr>
          <a:lstStyle/>
          <a:p>
            <a:pPr>
              <a:buFont typeface="Arial" panose="020B0604020202020204" pitchFamily="34" charset="0"/>
              <a:buChar char="•"/>
            </a:pPr>
            <a:r>
              <a:rPr lang="en-US" sz="2000" dirty="0" err="1"/>
              <a:t>Xem,thay</a:t>
            </a:r>
            <a:r>
              <a:rPr lang="en-US" sz="2000" dirty="0"/>
              <a:t> </a:t>
            </a:r>
            <a:r>
              <a:rPr lang="en-US" sz="2000" dirty="0" err="1"/>
              <a:t>đổi</a:t>
            </a:r>
            <a:r>
              <a:rPr lang="en-US" sz="2000" dirty="0"/>
              <a:t> </a:t>
            </a:r>
            <a:r>
              <a:rPr lang="en-US" sz="2000" dirty="0" err="1"/>
              <a:t>thông</a:t>
            </a:r>
            <a:r>
              <a:rPr lang="en-US" sz="2000" dirty="0"/>
              <a:t> tin </a:t>
            </a:r>
            <a:r>
              <a:rPr lang="en-US" sz="2000" dirty="0" err="1"/>
              <a:t>cá</a:t>
            </a:r>
            <a:r>
              <a:rPr lang="en-US" sz="2000" dirty="0"/>
              <a:t> </a:t>
            </a:r>
            <a:r>
              <a:rPr lang="en-US" sz="2000" dirty="0" err="1"/>
              <a:t>nhân</a:t>
            </a:r>
            <a:endParaRPr lang="en-US" sz="2000" dirty="0"/>
          </a:p>
          <a:p>
            <a:pPr>
              <a:buFont typeface="Arial" panose="020B0604020202020204" pitchFamily="34" charset="0"/>
              <a:buChar char="•"/>
            </a:pPr>
            <a:r>
              <a:rPr lang="en-US" sz="2000" dirty="0" err="1"/>
              <a:t>Đăng</a:t>
            </a:r>
            <a:r>
              <a:rPr lang="en-US" sz="2000" dirty="0"/>
              <a:t> </a:t>
            </a:r>
            <a:r>
              <a:rPr lang="en-US" sz="2000" dirty="0" err="1"/>
              <a:t>ký</a:t>
            </a:r>
            <a:r>
              <a:rPr lang="en-US" sz="2000" dirty="0"/>
              <a:t> </a:t>
            </a:r>
            <a:r>
              <a:rPr lang="en-US" sz="2000" dirty="0" err="1"/>
              <a:t>phòng</a:t>
            </a:r>
            <a:endParaRPr lang="en-US" sz="2000" dirty="0"/>
          </a:p>
          <a:p>
            <a:pPr>
              <a:buFont typeface="Arial" panose="020B0604020202020204" pitchFamily="34" charset="0"/>
              <a:buChar char="•"/>
            </a:pPr>
            <a:r>
              <a:rPr lang="en-US" sz="2000" dirty="0" err="1"/>
              <a:t>Xem</a:t>
            </a:r>
            <a:r>
              <a:rPr lang="en-US" sz="2000" dirty="0"/>
              <a:t> </a:t>
            </a:r>
            <a:r>
              <a:rPr lang="en-US" sz="2000" dirty="0" err="1"/>
              <a:t>lịch</a:t>
            </a:r>
            <a:r>
              <a:rPr lang="en-US" sz="2000" dirty="0"/>
              <a:t> </a:t>
            </a:r>
            <a:r>
              <a:rPr lang="en-US" sz="2000" dirty="0" err="1"/>
              <a:t>sử</a:t>
            </a:r>
            <a:r>
              <a:rPr lang="en-US" sz="2000" dirty="0"/>
              <a:t> </a:t>
            </a:r>
            <a:r>
              <a:rPr lang="en-US" sz="2000" dirty="0" err="1"/>
              <a:t>đăng</a:t>
            </a:r>
            <a:r>
              <a:rPr lang="en-US" sz="2000" dirty="0"/>
              <a:t> </a:t>
            </a:r>
            <a:r>
              <a:rPr lang="en-US" sz="2000" dirty="0" err="1"/>
              <a:t>ký</a:t>
            </a:r>
            <a:r>
              <a:rPr lang="en-US" sz="2000" dirty="0"/>
              <a:t> </a:t>
            </a:r>
            <a:r>
              <a:rPr lang="en-US" sz="2000" dirty="0" err="1"/>
              <a:t>phòng</a:t>
            </a:r>
            <a:endParaRPr lang="en-US" sz="2000" dirty="0"/>
          </a:p>
          <a:p>
            <a:pPr>
              <a:buFont typeface="Arial" panose="020B0604020202020204" pitchFamily="34" charset="0"/>
              <a:buChar char="•"/>
            </a:pPr>
            <a:r>
              <a:rPr lang="en-US" sz="2000" dirty="0" err="1"/>
              <a:t>Tìm</a:t>
            </a:r>
            <a:r>
              <a:rPr lang="en-US" sz="2000" dirty="0"/>
              <a:t> </a:t>
            </a:r>
            <a:r>
              <a:rPr lang="en-US" sz="2000" dirty="0" err="1"/>
              <a:t>kiếm</a:t>
            </a:r>
            <a:r>
              <a:rPr lang="en-US" sz="2000" dirty="0"/>
              <a:t> </a:t>
            </a:r>
            <a:r>
              <a:rPr lang="en-US" sz="2000" dirty="0" err="1" smtClean="0"/>
              <a:t>phòng</a:t>
            </a:r>
            <a:endParaRPr lang="en-US" sz="2000" dirty="0" smtClean="0"/>
          </a:p>
          <a:p>
            <a:pPr>
              <a:buFont typeface="Arial" panose="020B0604020202020204" pitchFamily="34" charset="0"/>
              <a:buChar char="•"/>
            </a:pPr>
            <a:r>
              <a:rPr lang="en-US" sz="2000" dirty="0" err="1"/>
              <a:t>Tìm</a:t>
            </a:r>
            <a:r>
              <a:rPr lang="en-US" sz="2000" dirty="0"/>
              <a:t> </a:t>
            </a:r>
            <a:r>
              <a:rPr lang="en-US" sz="2000" dirty="0" err="1"/>
              <a:t>kiếm</a:t>
            </a:r>
            <a:r>
              <a:rPr lang="en-US" sz="2000" dirty="0"/>
              <a:t> </a:t>
            </a:r>
            <a:r>
              <a:rPr lang="en-US" sz="2000" dirty="0" err="1" smtClean="0"/>
              <a:t>sv</a:t>
            </a:r>
            <a:endParaRPr lang="en-US" sz="2000" dirty="0" smtClean="0"/>
          </a:p>
          <a:p>
            <a:pPr>
              <a:buFont typeface="Arial" panose="020B0604020202020204" pitchFamily="34" charset="0"/>
              <a:buChar char="•"/>
            </a:pPr>
            <a:r>
              <a:rPr lang="en-US" sz="2000" dirty="0" err="1" smtClean="0"/>
              <a:t>Duyệt</a:t>
            </a:r>
            <a:r>
              <a:rPr lang="en-US" sz="2000" dirty="0" smtClean="0"/>
              <a:t> </a:t>
            </a:r>
            <a:r>
              <a:rPr lang="en-US" sz="2000" dirty="0" err="1"/>
              <a:t>đăng</a:t>
            </a:r>
            <a:r>
              <a:rPr lang="en-US" sz="2000" dirty="0"/>
              <a:t> </a:t>
            </a:r>
            <a:r>
              <a:rPr lang="en-US" sz="2000" dirty="0" err="1"/>
              <a:t>ký</a:t>
            </a:r>
            <a:r>
              <a:rPr lang="en-US" sz="2000" dirty="0"/>
              <a:t> </a:t>
            </a:r>
            <a:r>
              <a:rPr lang="en-US" sz="2000" dirty="0" err="1"/>
              <a:t>phòng</a:t>
            </a:r>
            <a:endParaRPr lang="en-US" sz="2000" dirty="0"/>
          </a:p>
          <a:p>
            <a:pPr>
              <a:buFont typeface="Arial" panose="020B0604020202020204" pitchFamily="34" charset="0"/>
              <a:buChar char="•"/>
            </a:pPr>
            <a:r>
              <a:rPr lang="en-US" sz="2000" dirty="0" err="1" smtClean="0"/>
              <a:t>Đăng</a:t>
            </a:r>
            <a:r>
              <a:rPr lang="en-US" sz="2000" dirty="0" smtClean="0"/>
              <a:t> </a:t>
            </a:r>
            <a:r>
              <a:rPr lang="en-US" sz="2000" dirty="0" err="1" smtClean="0"/>
              <a:t>nhập</a:t>
            </a:r>
            <a:endParaRPr lang="en-US" sz="2000" dirty="0"/>
          </a:p>
        </p:txBody>
      </p:sp>
    </p:spTree>
    <p:extLst>
      <p:ext uri="{BB962C8B-B14F-4D97-AF65-F5344CB8AC3E}">
        <p14:creationId xmlns:p14="http://schemas.microsoft.com/office/powerpoint/2010/main" val="354212396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51"/>
          <p:cNvSpPr txBox="1">
            <a:spLocks noGrp="1"/>
          </p:cNvSpPr>
          <p:nvPr>
            <p:ph type="title"/>
          </p:nvPr>
        </p:nvSpPr>
        <p:spPr>
          <a:xfrm>
            <a:off x="415600" y="284933"/>
            <a:ext cx="11360800" cy="620800"/>
          </a:xfrm>
          <a:prstGeom prst="rect">
            <a:avLst/>
          </a:prstGeom>
        </p:spPr>
        <p:txBody>
          <a:bodyPr spcFirstLastPara="1" wrap="square" lIns="121897" tIns="121897" rIns="121897" bIns="121897" anchor="t" anchorCtr="0">
            <a:noAutofit/>
          </a:bodyPr>
          <a:lstStyle/>
          <a:p>
            <a:r>
              <a:rPr lang="en-GB" dirty="0" smtClean="0"/>
              <a:t>Phân tích thiết kế hệ thống </a:t>
            </a:r>
            <a:r>
              <a:rPr lang="en-GB" b="1" dirty="0" smtClean="0">
                <a:solidFill>
                  <a:srgbClr val="EE795B"/>
                </a:solidFill>
              </a:rPr>
              <a:t>Ký túc xá</a:t>
            </a:r>
            <a:endParaRPr b="1" dirty="0">
              <a:solidFill>
                <a:srgbClr val="EE795B"/>
              </a:solidFill>
            </a:endParaRPr>
          </a:p>
        </p:txBody>
      </p:sp>
      <p:sp>
        <p:nvSpPr>
          <p:cNvPr id="862" name="Google Shape;862;p51"/>
          <p:cNvSpPr/>
          <p:nvPr/>
        </p:nvSpPr>
        <p:spPr>
          <a:xfrm>
            <a:off x="7062997" y="1020871"/>
            <a:ext cx="0" cy="0"/>
          </a:xfrm>
          <a:prstGeom prst="ellipse">
            <a:avLst/>
          </a:prstGeom>
          <a:solidFill>
            <a:srgbClr val="626263"/>
          </a:solidFill>
          <a:ln>
            <a:noFill/>
          </a:ln>
        </p:spPr>
        <p:txBody>
          <a:bodyPr spcFirstLastPara="1" wrap="square" lIns="121830" tIns="60898" rIns="121830" bIns="60898" anchor="t" anchorCtr="0">
            <a:noAutofit/>
          </a:bodyPr>
          <a:lstStyle/>
          <a:p>
            <a:pPr algn="ctr"/>
            <a:endParaRPr sz="1600">
              <a:solidFill>
                <a:srgbClr val="000000"/>
              </a:solidFill>
              <a:latin typeface="Arial"/>
              <a:ea typeface="Arial"/>
              <a:cs typeface="Arial"/>
              <a:sym typeface="Arial"/>
            </a:endParaRPr>
          </a:p>
        </p:txBody>
      </p:sp>
      <p:grpSp>
        <p:nvGrpSpPr>
          <p:cNvPr id="863" name="Google Shape;863;p51"/>
          <p:cNvGrpSpPr/>
          <p:nvPr/>
        </p:nvGrpSpPr>
        <p:grpSpPr>
          <a:xfrm>
            <a:off x="1" y="1695033"/>
            <a:ext cx="8942292" cy="3935600"/>
            <a:chOff x="1" y="1271275"/>
            <a:chExt cx="8071406" cy="2951700"/>
          </a:xfrm>
        </p:grpSpPr>
        <p:sp>
          <p:nvSpPr>
            <p:cNvPr id="864" name="Google Shape;864;p51"/>
            <p:cNvSpPr/>
            <p:nvPr/>
          </p:nvSpPr>
          <p:spPr>
            <a:xfrm>
              <a:off x="1" y="1271275"/>
              <a:ext cx="2743064" cy="2951700"/>
            </a:xfrm>
            <a:prstGeom prst="rect">
              <a:avLst/>
            </a:prstGeom>
            <a:solidFill>
              <a:srgbClr val="566579"/>
            </a:solidFill>
            <a:ln>
              <a:noFill/>
            </a:ln>
          </p:spPr>
          <p:txBody>
            <a:bodyPr spcFirstLastPara="1" wrap="square" lIns="91425" tIns="91425" rIns="91425" bIns="91425" anchor="ctr" anchorCtr="0">
              <a:noAutofit/>
            </a:bodyPr>
            <a:lstStyle/>
            <a:p>
              <a:endParaRPr/>
            </a:p>
          </p:txBody>
        </p:sp>
        <p:sp>
          <p:nvSpPr>
            <p:cNvPr id="865" name="Google Shape;865;p51"/>
            <p:cNvSpPr/>
            <p:nvPr/>
          </p:nvSpPr>
          <p:spPr>
            <a:xfrm>
              <a:off x="5257613" y="3450946"/>
              <a:ext cx="0" cy="0"/>
            </a:xfrm>
            <a:prstGeom prst="ellipse">
              <a:avLst/>
            </a:prstGeom>
            <a:solidFill>
              <a:srgbClr val="D5D3D7"/>
            </a:solidFill>
            <a:ln>
              <a:noFill/>
            </a:ln>
          </p:spPr>
          <p:txBody>
            <a:bodyPr spcFirstLastPara="1" wrap="square" lIns="91375" tIns="45675" rIns="91375" bIns="45675" anchor="t" anchorCtr="0">
              <a:noAutofit/>
            </a:bodyPr>
            <a:lstStyle/>
            <a:p>
              <a:pPr algn="ctr"/>
              <a:endParaRPr sz="1600">
                <a:solidFill>
                  <a:srgbClr val="000000"/>
                </a:solidFill>
                <a:latin typeface="Arial"/>
                <a:ea typeface="Arial"/>
                <a:cs typeface="Arial"/>
                <a:sym typeface="Arial"/>
              </a:endParaRPr>
            </a:p>
          </p:txBody>
        </p:sp>
        <p:sp>
          <p:nvSpPr>
            <p:cNvPr id="866" name="Google Shape;866;p51"/>
            <p:cNvSpPr txBox="1"/>
            <p:nvPr/>
          </p:nvSpPr>
          <p:spPr>
            <a:xfrm>
              <a:off x="6154107" y="1582725"/>
              <a:ext cx="1917300" cy="675300"/>
            </a:xfrm>
            <a:prstGeom prst="rect">
              <a:avLst/>
            </a:prstGeom>
            <a:noFill/>
            <a:ln>
              <a:noFill/>
            </a:ln>
          </p:spPr>
          <p:txBody>
            <a:bodyPr spcFirstLastPara="1" wrap="square" lIns="91425" tIns="91425" rIns="91425" bIns="91425" anchor="t" anchorCtr="0">
              <a:noAutofit/>
            </a:bodyPr>
            <a:lstStyle/>
            <a:p>
              <a:r>
                <a:rPr lang="en-GB" sz="1200" dirty="0">
                  <a:solidFill>
                    <a:srgbClr val="FFFFFF"/>
                  </a:solidFill>
                </a:rPr>
                <a:t>1234 This is Your Street</a:t>
              </a:r>
              <a:endParaRPr sz="1200" dirty="0">
                <a:solidFill>
                  <a:srgbClr val="FFFFFF"/>
                </a:solidFill>
              </a:endParaRPr>
            </a:p>
            <a:p>
              <a:r>
                <a:rPr lang="en-GB" sz="1200" dirty="0">
                  <a:solidFill>
                    <a:srgbClr val="FFFFFF"/>
                  </a:solidFill>
                </a:rPr>
                <a:t>Your City, Your State</a:t>
              </a:r>
              <a:endParaRPr sz="1200" dirty="0">
                <a:solidFill>
                  <a:srgbClr val="FFFFFF"/>
                </a:solidFill>
              </a:endParaRPr>
            </a:p>
            <a:p>
              <a:r>
                <a:rPr lang="en-GB" sz="1200" dirty="0">
                  <a:solidFill>
                    <a:srgbClr val="FFFFFF"/>
                  </a:solidFill>
                </a:rPr>
                <a:t>56789 (US)</a:t>
              </a:r>
              <a:endParaRPr sz="1200" dirty="0">
                <a:solidFill>
                  <a:srgbClr val="FFFFFF"/>
                </a:solidFill>
              </a:endParaRPr>
            </a:p>
          </p:txBody>
        </p:sp>
        <p:sp>
          <p:nvSpPr>
            <p:cNvPr id="884" name="Google Shape;884;p51"/>
            <p:cNvSpPr/>
            <p:nvPr/>
          </p:nvSpPr>
          <p:spPr>
            <a:xfrm>
              <a:off x="4191929" y="2414924"/>
              <a:ext cx="55333" cy="55317"/>
            </a:xfrm>
            <a:custGeom>
              <a:avLst/>
              <a:gdLst/>
              <a:ahLst/>
              <a:cxnLst/>
              <a:rect l="l" t="t" r="r" b="b"/>
              <a:pathLst>
                <a:path w="120000" h="120000" extrusionOk="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solidFill>
              <a:srgbClr val="FFFFFF"/>
            </a:solidFill>
            <a:ln>
              <a:noFill/>
            </a:ln>
          </p:spPr>
          <p:txBody>
            <a:bodyPr spcFirstLastPara="1" wrap="square" lIns="91425" tIns="45700" rIns="91425" bIns="45700" anchor="t" anchorCtr="0">
              <a:noAutofit/>
            </a:bodyPr>
            <a:lstStyle/>
            <a:p>
              <a:endParaRPr sz="3200">
                <a:solidFill>
                  <a:srgbClr val="000000"/>
                </a:solidFill>
                <a:latin typeface="Calibri"/>
                <a:ea typeface="Calibri"/>
                <a:cs typeface="Calibri"/>
                <a:sym typeface="Calibri"/>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3506" y="1176618"/>
            <a:ext cx="9018494" cy="5284694"/>
          </a:xfrm>
          <a:prstGeom prst="rect">
            <a:avLst/>
          </a:prstGeom>
        </p:spPr>
      </p:pic>
      <p:sp>
        <p:nvSpPr>
          <p:cNvPr id="3" name="TextBox 2"/>
          <p:cNvSpPr txBox="1"/>
          <p:nvPr/>
        </p:nvSpPr>
        <p:spPr>
          <a:xfrm>
            <a:off x="275665" y="2560500"/>
            <a:ext cx="2487706" cy="1846659"/>
          </a:xfrm>
          <a:prstGeom prst="rect">
            <a:avLst/>
          </a:prstGeom>
          <a:noFill/>
        </p:spPr>
        <p:txBody>
          <a:bodyPr wrap="square" rtlCol="0">
            <a:spAutoFit/>
          </a:bodyPr>
          <a:lstStyle/>
          <a:p>
            <a:r>
              <a:rPr lang="en-US" sz="3200" b="1" dirty="0" smtClean="0">
                <a:solidFill>
                  <a:schemeClr val="bg1"/>
                </a:solidFill>
                <a:latin typeface="Trebuchet MS"/>
                <a:ea typeface="Trebuchet MS"/>
                <a:cs typeface="Trebuchet MS"/>
                <a:sym typeface="Trebuchet MS"/>
              </a:rPr>
              <a:t>Use </a:t>
            </a:r>
            <a:r>
              <a:rPr lang="en-US" sz="3200" b="1" dirty="0">
                <a:solidFill>
                  <a:schemeClr val="bg1"/>
                </a:solidFill>
                <a:latin typeface="Trebuchet MS"/>
                <a:ea typeface="Trebuchet MS"/>
                <a:cs typeface="Trebuchet MS"/>
                <a:sym typeface="Trebuchet MS"/>
              </a:rPr>
              <a:t>case diagram tổng quát</a:t>
            </a:r>
          </a:p>
          <a:p>
            <a:endParaRPr lang="en-US" dirty="0"/>
          </a:p>
        </p:txBody>
      </p:sp>
      <p:sp>
        <p:nvSpPr>
          <p:cNvPr id="30" name="TextBox 29"/>
          <p:cNvSpPr txBox="1"/>
          <p:nvPr/>
        </p:nvSpPr>
        <p:spPr>
          <a:xfrm>
            <a:off x="275665" y="2731051"/>
            <a:ext cx="2077570" cy="1846659"/>
          </a:xfrm>
          <a:prstGeom prst="rect">
            <a:avLst/>
          </a:prstGeom>
          <a:noFill/>
        </p:spPr>
        <p:txBody>
          <a:bodyPr wrap="square" rtlCol="0">
            <a:spAutoFit/>
          </a:bodyPr>
          <a:lstStyle/>
          <a:p>
            <a:r>
              <a:rPr lang="en-US" sz="3200" b="1" dirty="0" smtClean="0">
                <a:solidFill>
                  <a:schemeClr val="bg1"/>
                </a:solidFill>
                <a:latin typeface="Trebuchet MS"/>
                <a:ea typeface="Trebuchet MS"/>
                <a:cs typeface="Trebuchet MS"/>
                <a:sym typeface="Trebuchet MS"/>
              </a:rPr>
              <a:t>Use </a:t>
            </a:r>
            <a:r>
              <a:rPr lang="en-US" sz="3200" b="1" dirty="0">
                <a:solidFill>
                  <a:schemeClr val="bg1"/>
                </a:solidFill>
                <a:latin typeface="Trebuchet MS"/>
                <a:ea typeface="Trebuchet MS"/>
                <a:cs typeface="Trebuchet MS"/>
                <a:sym typeface="Trebuchet MS"/>
              </a:rPr>
              <a:t>case diagram sinh viên</a:t>
            </a:r>
          </a:p>
          <a:p>
            <a:endParaRPr lang="en-US" dirty="0"/>
          </a:p>
        </p:txBody>
      </p:sp>
      <p:pic>
        <p:nvPicPr>
          <p:cNvPr id="31" name="Picture 3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73506" y="1223682"/>
            <a:ext cx="8364071" cy="5190565"/>
          </a:xfrm>
          <a:prstGeom prst="rect">
            <a:avLst/>
          </a:prstGeom>
        </p:spPr>
      </p:pic>
      <p:pic>
        <p:nvPicPr>
          <p:cNvPr id="32" name="Picture 3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94529" y="1290259"/>
            <a:ext cx="8243048" cy="5149118"/>
          </a:xfrm>
          <a:prstGeom prst="rect">
            <a:avLst/>
          </a:prstGeom>
        </p:spPr>
      </p:pic>
      <p:sp>
        <p:nvSpPr>
          <p:cNvPr id="33" name="TextBox 32"/>
          <p:cNvSpPr txBox="1"/>
          <p:nvPr/>
        </p:nvSpPr>
        <p:spPr>
          <a:xfrm>
            <a:off x="324410" y="2742453"/>
            <a:ext cx="1980079" cy="1846659"/>
          </a:xfrm>
          <a:prstGeom prst="rect">
            <a:avLst/>
          </a:prstGeom>
          <a:noFill/>
        </p:spPr>
        <p:txBody>
          <a:bodyPr wrap="square" rtlCol="0">
            <a:spAutoFit/>
          </a:bodyPr>
          <a:lstStyle/>
          <a:p>
            <a:r>
              <a:rPr lang="en-US" sz="3200" b="1" dirty="0" smtClean="0">
                <a:solidFill>
                  <a:schemeClr val="bg1"/>
                </a:solidFill>
                <a:latin typeface="Trebuchet MS"/>
                <a:ea typeface="Trebuchet MS"/>
                <a:cs typeface="Trebuchet MS"/>
                <a:sym typeface="Trebuchet MS"/>
              </a:rPr>
              <a:t>Use </a:t>
            </a:r>
            <a:r>
              <a:rPr lang="en-US" sz="3200" b="1" dirty="0">
                <a:solidFill>
                  <a:schemeClr val="bg1"/>
                </a:solidFill>
                <a:latin typeface="Trebuchet MS"/>
                <a:ea typeface="Trebuchet MS"/>
                <a:cs typeface="Trebuchet MS"/>
                <a:sym typeface="Trebuchet MS"/>
              </a:rPr>
              <a:t>case diagram </a:t>
            </a:r>
            <a:r>
              <a:rPr lang="en-US" sz="3200" b="1" dirty="0" smtClean="0">
                <a:solidFill>
                  <a:schemeClr val="bg1"/>
                </a:solidFill>
                <a:latin typeface="Trebuchet MS"/>
                <a:ea typeface="Trebuchet MS"/>
                <a:cs typeface="Trebuchet MS"/>
                <a:sym typeface="Trebuchet MS"/>
              </a:rPr>
              <a:t>admin</a:t>
            </a:r>
            <a:endParaRPr lang="en-US" sz="3200" b="1" dirty="0">
              <a:solidFill>
                <a:schemeClr val="bg1"/>
              </a:solidFill>
              <a:latin typeface="Trebuchet MS"/>
              <a:ea typeface="Trebuchet MS"/>
              <a:cs typeface="Trebuchet MS"/>
              <a:sym typeface="Trebuchet MS"/>
            </a:endParaRPr>
          </a:p>
          <a:p>
            <a:endParaRPr lang="en-US" dirty="0"/>
          </a:p>
        </p:txBody>
      </p:sp>
      <p:pic>
        <p:nvPicPr>
          <p:cNvPr id="34" name="Picture 3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10841" y="1418022"/>
            <a:ext cx="8126736" cy="5129701"/>
          </a:xfrm>
          <a:prstGeom prst="rect">
            <a:avLst/>
          </a:prstGeom>
        </p:spPr>
      </p:pic>
      <p:sp>
        <p:nvSpPr>
          <p:cNvPr id="35" name="TextBox 34"/>
          <p:cNvSpPr txBox="1"/>
          <p:nvPr/>
        </p:nvSpPr>
        <p:spPr>
          <a:xfrm>
            <a:off x="324410" y="2484829"/>
            <a:ext cx="2077570" cy="2339102"/>
          </a:xfrm>
          <a:prstGeom prst="rect">
            <a:avLst/>
          </a:prstGeom>
          <a:noFill/>
        </p:spPr>
        <p:txBody>
          <a:bodyPr wrap="square" rtlCol="0">
            <a:spAutoFit/>
          </a:bodyPr>
          <a:lstStyle/>
          <a:p>
            <a:r>
              <a:rPr lang="en-US" sz="3200" b="1" dirty="0" smtClean="0">
                <a:solidFill>
                  <a:schemeClr val="bg1"/>
                </a:solidFill>
                <a:latin typeface="Trebuchet MS"/>
                <a:ea typeface="Trebuchet MS"/>
                <a:cs typeface="Trebuchet MS"/>
                <a:sym typeface="Trebuchet MS"/>
              </a:rPr>
              <a:t>Use </a:t>
            </a:r>
            <a:r>
              <a:rPr lang="en-US" sz="3200" b="1" dirty="0">
                <a:solidFill>
                  <a:schemeClr val="bg1"/>
                </a:solidFill>
                <a:latin typeface="Trebuchet MS"/>
                <a:ea typeface="Trebuchet MS"/>
                <a:cs typeface="Trebuchet MS"/>
                <a:sym typeface="Trebuchet MS"/>
              </a:rPr>
              <a:t>case diagram </a:t>
            </a:r>
            <a:r>
              <a:rPr lang="en-US" sz="3200" b="1" dirty="0" smtClean="0">
                <a:solidFill>
                  <a:schemeClr val="bg1"/>
                </a:solidFill>
                <a:latin typeface="Trebuchet MS"/>
                <a:ea typeface="Trebuchet MS"/>
                <a:cs typeface="Trebuchet MS"/>
                <a:sym typeface="Trebuchet MS"/>
              </a:rPr>
              <a:t>cán bộ quản lý</a:t>
            </a:r>
            <a:endParaRPr lang="en-US" sz="3200" b="1" dirty="0">
              <a:solidFill>
                <a:schemeClr val="bg1"/>
              </a:solidFill>
              <a:latin typeface="Trebuchet MS"/>
              <a:ea typeface="Trebuchet MS"/>
              <a:cs typeface="Trebuchet MS"/>
              <a:sym typeface="Trebuchet MS"/>
            </a:endParaRPr>
          </a:p>
          <a:p>
            <a:endParaRPr lang="en-US" dirty="0"/>
          </a:p>
        </p:txBody>
      </p:sp>
      <p:sp>
        <p:nvSpPr>
          <p:cNvPr id="4" name="Rectangle 3"/>
          <p:cNvSpPr/>
          <p:nvPr/>
        </p:nvSpPr>
        <p:spPr>
          <a:xfrm>
            <a:off x="275665" y="6310033"/>
            <a:ext cx="11786347" cy="3025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76305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60"/>
                                        </p:tgtEl>
                                        <p:attrNameLst>
                                          <p:attrName>style.visibility</p:attrName>
                                        </p:attrNameLst>
                                      </p:cBhvr>
                                      <p:to>
                                        <p:strVal val="visible"/>
                                      </p:to>
                                    </p:set>
                                    <p:anim calcmode="lin" valueType="num">
                                      <p:cBhvr additive="base">
                                        <p:cTn id="7" dur="500" fill="hold"/>
                                        <p:tgtEl>
                                          <p:spTgt spid="860"/>
                                        </p:tgtEl>
                                        <p:attrNameLst>
                                          <p:attrName>ppt_x</p:attrName>
                                        </p:attrNameLst>
                                      </p:cBhvr>
                                      <p:tavLst>
                                        <p:tav tm="0">
                                          <p:val>
                                            <p:strVal val="#ppt_x"/>
                                          </p:val>
                                        </p:tav>
                                        <p:tav tm="100000">
                                          <p:val>
                                            <p:strVal val="#ppt_x"/>
                                          </p:val>
                                        </p:tav>
                                      </p:tavLst>
                                    </p:anim>
                                    <p:anim calcmode="lin" valueType="num">
                                      <p:cBhvr additive="base">
                                        <p:cTn id="8" dur="500" fill="hold"/>
                                        <p:tgtEl>
                                          <p:spTgt spid="86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xit" presetSubtype="4" fill="hold" nodeType="clickEffect">
                                  <p:stCondLst>
                                    <p:cond delay="0"/>
                                  </p:stCondLst>
                                  <p:childTnLst>
                                    <p:anim calcmode="lin" valueType="num">
                                      <p:cBhvr additive="base">
                                        <p:cTn id="22" dur="500"/>
                                        <p:tgtEl>
                                          <p:spTgt spid="2"/>
                                        </p:tgtEl>
                                        <p:attrNameLst>
                                          <p:attrName>ppt_x</p:attrName>
                                        </p:attrNameLst>
                                      </p:cBhvr>
                                      <p:tavLst>
                                        <p:tav tm="0">
                                          <p:val>
                                            <p:strVal val="ppt_x"/>
                                          </p:val>
                                        </p:tav>
                                        <p:tav tm="100000">
                                          <p:val>
                                            <p:strVal val="ppt_x"/>
                                          </p:val>
                                        </p:tav>
                                      </p:tavLst>
                                    </p:anim>
                                    <p:anim calcmode="lin" valueType="num">
                                      <p:cBhvr additive="base">
                                        <p:cTn id="23" dur="500"/>
                                        <p:tgtEl>
                                          <p:spTgt spid="2"/>
                                        </p:tgtEl>
                                        <p:attrNameLst>
                                          <p:attrName>ppt_y</p:attrName>
                                        </p:attrNameLst>
                                      </p:cBhvr>
                                      <p:tavLst>
                                        <p:tav tm="0">
                                          <p:val>
                                            <p:strVal val="ppt_y"/>
                                          </p:val>
                                        </p:tav>
                                        <p:tav tm="100000">
                                          <p:val>
                                            <p:strVal val="1+ppt_h/2"/>
                                          </p:val>
                                        </p:tav>
                                      </p:tavLst>
                                    </p:anim>
                                    <p:set>
                                      <p:cBhvr>
                                        <p:cTn id="24" dur="1" fill="hold">
                                          <p:stCondLst>
                                            <p:cond delay="499"/>
                                          </p:stCondLst>
                                        </p:cTn>
                                        <p:tgtEl>
                                          <p:spTgt spid="2"/>
                                        </p:tgtEl>
                                        <p:attrNameLst>
                                          <p:attrName>style.visibility</p:attrName>
                                        </p:attrNameLst>
                                      </p:cBhvr>
                                      <p:to>
                                        <p:strVal val="hidden"/>
                                      </p:to>
                                    </p:set>
                                  </p:childTnLst>
                                </p:cTn>
                              </p:par>
                              <p:par>
                                <p:cTn id="25" presetID="2" presetClass="exit" presetSubtype="4" fill="hold" grpId="1" nodeType="withEffect">
                                  <p:stCondLst>
                                    <p:cond delay="0"/>
                                  </p:stCondLst>
                                  <p:childTnLst>
                                    <p:anim calcmode="lin" valueType="num">
                                      <p:cBhvr additive="base">
                                        <p:cTn id="26" dur="500"/>
                                        <p:tgtEl>
                                          <p:spTgt spid="3"/>
                                        </p:tgtEl>
                                        <p:attrNameLst>
                                          <p:attrName>ppt_x</p:attrName>
                                        </p:attrNameLst>
                                      </p:cBhvr>
                                      <p:tavLst>
                                        <p:tav tm="0">
                                          <p:val>
                                            <p:strVal val="ppt_x"/>
                                          </p:val>
                                        </p:tav>
                                        <p:tav tm="100000">
                                          <p:val>
                                            <p:strVal val="ppt_x"/>
                                          </p:val>
                                        </p:tav>
                                      </p:tavLst>
                                    </p:anim>
                                    <p:anim calcmode="lin" valueType="num">
                                      <p:cBhvr additive="base">
                                        <p:cTn id="27" dur="500"/>
                                        <p:tgtEl>
                                          <p:spTgt spid="3"/>
                                        </p:tgtEl>
                                        <p:attrNameLst>
                                          <p:attrName>ppt_y</p:attrName>
                                        </p:attrNameLst>
                                      </p:cBhvr>
                                      <p:tavLst>
                                        <p:tav tm="0">
                                          <p:val>
                                            <p:strVal val="ppt_y"/>
                                          </p:val>
                                        </p:tav>
                                        <p:tav tm="100000">
                                          <p:val>
                                            <p:strVal val="1+ppt_h/2"/>
                                          </p:val>
                                        </p:tav>
                                      </p:tavLst>
                                    </p:anim>
                                    <p:set>
                                      <p:cBhvr>
                                        <p:cTn id="28" dur="1" fill="hold">
                                          <p:stCondLst>
                                            <p:cond delay="499"/>
                                          </p:stCondLst>
                                        </p:cTn>
                                        <p:tgtEl>
                                          <p:spTgt spid="3"/>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p:cTn id="33" dur="500" fill="hold"/>
                                        <p:tgtEl>
                                          <p:spTgt spid="30"/>
                                        </p:tgtEl>
                                        <p:attrNameLst>
                                          <p:attrName>ppt_w</p:attrName>
                                        </p:attrNameLst>
                                      </p:cBhvr>
                                      <p:tavLst>
                                        <p:tav tm="0">
                                          <p:val>
                                            <p:fltVal val="0"/>
                                          </p:val>
                                        </p:tav>
                                        <p:tav tm="100000">
                                          <p:val>
                                            <p:strVal val="#ppt_w"/>
                                          </p:val>
                                        </p:tav>
                                      </p:tavLst>
                                    </p:anim>
                                    <p:anim calcmode="lin" valueType="num">
                                      <p:cBhvr>
                                        <p:cTn id="34" dur="500" fill="hold"/>
                                        <p:tgtEl>
                                          <p:spTgt spid="30"/>
                                        </p:tgtEl>
                                        <p:attrNameLst>
                                          <p:attrName>ppt_h</p:attrName>
                                        </p:attrNameLst>
                                      </p:cBhvr>
                                      <p:tavLst>
                                        <p:tav tm="0">
                                          <p:val>
                                            <p:fltVal val="0"/>
                                          </p:val>
                                        </p:tav>
                                        <p:tav tm="100000">
                                          <p:val>
                                            <p:strVal val="#ppt_h"/>
                                          </p:val>
                                        </p:tav>
                                      </p:tavLst>
                                    </p:anim>
                                    <p:animEffect transition="in" filter="fade">
                                      <p:cBhvr>
                                        <p:cTn id="35" dur="500"/>
                                        <p:tgtEl>
                                          <p:spTgt spid="30"/>
                                        </p:tgtEl>
                                      </p:cBhvr>
                                    </p:animEffect>
                                  </p:childTnLst>
                                </p:cTn>
                              </p:par>
                              <p:par>
                                <p:cTn id="36" presetID="53" presetClass="entr" presetSubtype="16" fill="hold" nodeType="withEffect">
                                  <p:stCondLst>
                                    <p:cond delay="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childTnLst>
                          </p:cTn>
                        </p:par>
                      </p:childTnLst>
                    </p:cTn>
                  </p:par>
                  <p:par>
                    <p:cTn id="41" fill="hold">
                      <p:stCondLst>
                        <p:cond delay="indefinite"/>
                      </p:stCondLst>
                      <p:childTnLst>
                        <p:par>
                          <p:cTn id="42" fill="hold">
                            <p:stCondLst>
                              <p:cond delay="0"/>
                            </p:stCondLst>
                            <p:childTnLst>
                              <p:par>
                                <p:cTn id="43" presetID="53" presetClass="exit" presetSubtype="32" fill="hold" grpId="1" nodeType="clickEffect">
                                  <p:stCondLst>
                                    <p:cond delay="0"/>
                                  </p:stCondLst>
                                  <p:childTnLst>
                                    <p:anim calcmode="lin" valueType="num">
                                      <p:cBhvr>
                                        <p:cTn id="44" dur="500"/>
                                        <p:tgtEl>
                                          <p:spTgt spid="30"/>
                                        </p:tgtEl>
                                        <p:attrNameLst>
                                          <p:attrName>ppt_w</p:attrName>
                                        </p:attrNameLst>
                                      </p:cBhvr>
                                      <p:tavLst>
                                        <p:tav tm="0">
                                          <p:val>
                                            <p:strVal val="ppt_w"/>
                                          </p:val>
                                        </p:tav>
                                        <p:tav tm="100000">
                                          <p:val>
                                            <p:fltVal val="0"/>
                                          </p:val>
                                        </p:tav>
                                      </p:tavLst>
                                    </p:anim>
                                    <p:anim calcmode="lin" valueType="num">
                                      <p:cBhvr>
                                        <p:cTn id="45" dur="500"/>
                                        <p:tgtEl>
                                          <p:spTgt spid="30"/>
                                        </p:tgtEl>
                                        <p:attrNameLst>
                                          <p:attrName>ppt_h</p:attrName>
                                        </p:attrNameLst>
                                      </p:cBhvr>
                                      <p:tavLst>
                                        <p:tav tm="0">
                                          <p:val>
                                            <p:strVal val="ppt_h"/>
                                          </p:val>
                                        </p:tav>
                                        <p:tav tm="100000">
                                          <p:val>
                                            <p:fltVal val="0"/>
                                          </p:val>
                                        </p:tav>
                                      </p:tavLst>
                                    </p:anim>
                                    <p:animEffect transition="out" filter="fade">
                                      <p:cBhvr>
                                        <p:cTn id="46" dur="500"/>
                                        <p:tgtEl>
                                          <p:spTgt spid="30"/>
                                        </p:tgtEl>
                                      </p:cBhvr>
                                    </p:animEffect>
                                    <p:set>
                                      <p:cBhvr>
                                        <p:cTn id="47" dur="1" fill="hold">
                                          <p:stCondLst>
                                            <p:cond delay="499"/>
                                          </p:stCondLst>
                                        </p:cTn>
                                        <p:tgtEl>
                                          <p:spTgt spid="30"/>
                                        </p:tgtEl>
                                        <p:attrNameLst>
                                          <p:attrName>style.visibility</p:attrName>
                                        </p:attrNameLst>
                                      </p:cBhvr>
                                      <p:to>
                                        <p:strVal val="hidden"/>
                                      </p:to>
                                    </p:set>
                                  </p:childTnLst>
                                </p:cTn>
                              </p:par>
                              <p:par>
                                <p:cTn id="48" presetID="53" presetClass="exit" presetSubtype="32" fill="hold" nodeType="withEffect">
                                  <p:stCondLst>
                                    <p:cond delay="0"/>
                                  </p:stCondLst>
                                  <p:childTnLst>
                                    <p:anim calcmode="lin" valueType="num">
                                      <p:cBhvr>
                                        <p:cTn id="49" dur="500"/>
                                        <p:tgtEl>
                                          <p:spTgt spid="31"/>
                                        </p:tgtEl>
                                        <p:attrNameLst>
                                          <p:attrName>ppt_w</p:attrName>
                                        </p:attrNameLst>
                                      </p:cBhvr>
                                      <p:tavLst>
                                        <p:tav tm="0">
                                          <p:val>
                                            <p:strVal val="ppt_w"/>
                                          </p:val>
                                        </p:tav>
                                        <p:tav tm="100000">
                                          <p:val>
                                            <p:fltVal val="0"/>
                                          </p:val>
                                        </p:tav>
                                      </p:tavLst>
                                    </p:anim>
                                    <p:anim calcmode="lin" valueType="num">
                                      <p:cBhvr>
                                        <p:cTn id="50" dur="500"/>
                                        <p:tgtEl>
                                          <p:spTgt spid="31"/>
                                        </p:tgtEl>
                                        <p:attrNameLst>
                                          <p:attrName>ppt_h</p:attrName>
                                        </p:attrNameLst>
                                      </p:cBhvr>
                                      <p:tavLst>
                                        <p:tav tm="0">
                                          <p:val>
                                            <p:strVal val="ppt_h"/>
                                          </p:val>
                                        </p:tav>
                                        <p:tav tm="100000">
                                          <p:val>
                                            <p:fltVal val="0"/>
                                          </p:val>
                                        </p:tav>
                                      </p:tavLst>
                                    </p:anim>
                                    <p:animEffect transition="out" filter="fade">
                                      <p:cBhvr>
                                        <p:cTn id="51" dur="500"/>
                                        <p:tgtEl>
                                          <p:spTgt spid="31"/>
                                        </p:tgtEl>
                                      </p:cBhvr>
                                    </p:animEffect>
                                    <p:set>
                                      <p:cBhvr>
                                        <p:cTn id="52" dur="1" fill="hold">
                                          <p:stCondLst>
                                            <p:cond delay="499"/>
                                          </p:stCondLst>
                                        </p:cTn>
                                        <p:tgtEl>
                                          <p:spTgt spid="31"/>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nodeType="clickEffect">
                                  <p:stCondLst>
                                    <p:cond delay="0"/>
                                  </p:stCondLst>
                                  <p:childTnLst>
                                    <p:set>
                                      <p:cBhvr>
                                        <p:cTn id="56" dur="1" fill="hold">
                                          <p:stCondLst>
                                            <p:cond delay="0"/>
                                          </p:stCondLst>
                                        </p:cTn>
                                        <p:tgtEl>
                                          <p:spTgt spid="32"/>
                                        </p:tgtEl>
                                        <p:attrNameLst>
                                          <p:attrName>style.visibility</p:attrName>
                                        </p:attrNameLst>
                                      </p:cBhvr>
                                      <p:to>
                                        <p:strVal val="visible"/>
                                      </p:to>
                                    </p:set>
                                    <p:animEffect transition="in" filter="barn(inVertical)">
                                      <p:cBhvr>
                                        <p:cTn id="57" dur="500"/>
                                        <p:tgtEl>
                                          <p:spTgt spid="32"/>
                                        </p:tgtEl>
                                      </p:cBhvr>
                                    </p:animEffect>
                                  </p:childTnLst>
                                </p:cTn>
                              </p:par>
                              <p:par>
                                <p:cTn id="58" presetID="16" presetClass="entr" presetSubtype="21" fill="hold" grpId="0" nodeType="withEffect">
                                  <p:stCondLst>
                                    <p:cond delay="0"/>
                                  </p:stCondLst>
                                  <p:childTnLst>
                                    <p:set>
                                      <p:cBhvr>
                                        <p:cTn id="59" dur="1" fill="hold">
                                          <p:stCondLst>
                                            <p:cond delay="0"/>
                                          </p:stCondLst>
                                        </p:cTn>
                                        <p:tgtEl>
                                          <p:spTgt spid="33"/>
                                        </p:tgtEl>
                                        <p:attrNameLst>
                                          <p:attrName>style.visibility</p:attrName>
                                        </p:attrNameLst>
                                      </p:cBhvr>
                                      <p:to>
                                        <p:strVal val="visible"/>
                                      </p:to>
                                    </p:set>
                                    <p:animEffect transition="in" filter="barn(inVertical)">
                                      <p:cBhvr>
                                        <p:cTn id="60" dur="500"/>
                                        <p:tgtEl>
                                          <p:spTgt spid="33"/>
                                        </p:tgtEl>
                                      </p:cBhvr>
                                    </p:animEffect>
                                  </p:childTnLst>
                                </p:cTn>
                              </p:par>
                            </p:childTnLst>
                          </p:cTn>
                        </p:par>
                      </p:childTnLst>
                    </p:cTn>
                  </p:par>
                  <p:par>
                    <p:cTn id="61" fill="hold">
                      <p:stCondLst>
                        <p:cond delay="indefinite"/>
                      </p:stCondLst>
                      <p:childTnLst>
                        <p:par>
                          <p:cTn id="62" fill="hold">
                            <p:stCondLst>
                              <p:cond delay="0"/>
                            </p:stCondLst>
                            <p:childTnLst>
                              <p:par>
                                <p:cTn id="63" presetID="16" presetClass="exit" presetSubtype="21" fill="hold" nodeType="clickEffect">
                                  <p:stCondLst>
                                    <p:cond delay="0"/>
                                  </p:stCondLst>
                                  <p:childTnLst>
                                    <p:animEffect transition="out" filter="barn(inVertical)">
                                      <p:cBhvr>
                                        <p:cTn id="64" dur="500"/>
                                        <p:tgtEl>
                                          <p:spTgt spid="32"/>
                                        </p:tgtEl>
                                      </p:cBhvr>
                                    </p:animEffect>
                                    <p:set>
                                      <p:cBhvr>
                                        <p:cTn id="65" dur="1" fill="hold">
                                          <p:stCondLst>
                                            <p:cond delay="499"/>
                                          </p:stCondLst>
                                        </p:cTn>
                                        <p:tgtEl>
                                          <p:spTgt spid="32"/>
                                        </p:tgtEl>
                                        <p:attrNameLst>
                                          <p:attrName>style.visibility</p:attrName>
                                        </p:attrNameLst>
                                      </p:cBhvr>
                                      <p:to>
                                        <p:strVal val="hidden"/>
                                      </p:to>
                                    </p:set>
                                  </p:childTnLst>
                                </p:cTn>
                              </p:par>
                              <p:par>
                                <p:cTn id="66" presetID="16" presetClass="exit" presetSubtype="21" fill="hold" grpId="1" nodeType="withEffect">
                                  <p:stCondLst>
                                    <p:cond delay="0"/>
                                  </p:stCondLst>
                                  <p:childTnLst>
                                    <p:animEffect transition="out" filter="barn(inVertical)">
                                      <p:cBhvr>
                                        <p:cTn id="67" dur="500"/>
                                        <p:tgtEl>
                                          <p:spTgt spid="33"/>
                                        </p:tgtEl>
                                      </p:cBhvr>
                                    </p:animEffect>
                                    <p:set>
                                      <p:cBhvr>
                                        <p:cTn id="68" dur="1" fill="hold">
                                          <p:stCondLst>
                                            <p:cond delay="499"/>
                                          </p:stCondLst>
                                        </p:cTn>
                                        <p:tgtEl>
                                          <p:spTgt spid="33"/>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22" presetClass="entr" presetSubtype="4" fill="hold" nodeType="click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wipe(down)">
                                      <p:cBhvr>
                                        <p:cTn id="73" dur="500"/>
                                        <p:tgtEl>
                                          <p:spTgt spid="34"/>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35"/>
                                        </p:tgtEl>
                                        <p:attrNameLst>
                                          <p:attrName>style.visibility</p:attrName>
                                        </p:attrNameLst>
                                      </p:cBhvr>
                                      <p:to>
                                        <p:strVal val="visible"/>
                                      </p:to>
                                    </p:set>
                                    <p:animEffect transition="in" filter="wipe(down)">
                                      <p:cBhvr>
                                        <p:cTn id="7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0" grpId="0"/>
      <p:bldP spid="3" grpId="0"/>
      <p:bldP spid="3" grpId="1"/>
      <p:bldP spid="30" grpId="0"/>
      <p:bldP spid="30" grpId="1"/>
      <p:bldP spid="33" grpId="0"/>
      <p:bldP spid="33" grpId="1"/>
      <p:bldP spid="3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3" name="TextBox 2"/>
          <p:cNvSpPr txBox="1"/>
          <p:nvPr/>
        </p:nvSpPr>
        <p:spPr>
          <a:xfrm>
            <a:off x="9624779" y="2729408"/>
            <a:ext cx="2077570" cy="1077218"/>
          </a:xfrm>
          <a:prstGeom prst="rect">
            <a:avLst/>
          </a:prstGeom>
          <a:noFill/>
        </p:spPr>
        <p:txBody>
          <a:bodyPr wrap="square" rtlCol="0">
            <a:spAutoFit/>
          </a:bodyPr>
          <a:lstStyle/>
          <a:p>
            <a:r>
              <a:rPr lang="en-US" sz="3200" b="1" dirty="0" smtClean="0">
                <a:solidFill>
                  <a:srgbClr val="002060"/>
                </a:solidFill>
                <a:latin typeface="Trebuchet MS"/>
                <a:ea typeface="Trebuchet MS"/>
                <a:cs typeface="Trebuchet MS"/>
                <a:sym typeface="Trebuchet MS"/>
              </a:rPr>
              <a:t>Class diagram</a:t>
            </a:r>
            <a:endParaRPr lang="en-US" sz="3200" dirty="0">
              <a:solidFill>
                <a:srgbClr val="002060"/>
              </a:solidFill>
            </a:endParaRPr>
          </a:p>
        </p:txBody>
      </p:sp>
      <p:sp>
        <p:nvSpPr>
          <p:cNvPr id="860" name="Google Shape;860;p51"/>
          <p:cNvSpPr txBox="1">
            <a:spLocks noGrp="1"/>
          </p:cNvSpPr>
          <p:nvPr>
            <p:ph type="title"/>
          </p:nvPr>
        </p:nvSpPr>
        <p:spPr>
          <a:xfrm>
            <a:off x="415600" y="284933"/>
            <a:ext cx="11360800" cy="620800"/>
          </a:xfrm>
          <a:prstGeom prst="rect">
            <a:avLst/>
          </a:prstGeom>
        </p:spPr>
        <p:txBody>
          <a:bodyPr spcFirstLastPara="1" wrap="square" lIns="121897" tIns="121897" rIns="121897" bIns="121897" anchor="t" anchorCtr="0">
            <a:noAutofit/>
          </a:bodyPr>
          <a:lstStyle/>
          <a:p>
            <a:r>
              <a:rPr lang="en-GB" dirty="0" smtClean="0"/>
              <a:t>Phân tích thiết kế hệ thống </a:t>
            </a:r>
            <a:r>
              <a:rPr lang="en-GB" b="1" dirty="0" smtClean="0">
                <a:solidFill>
                  <a:srgbClr val="EE795B"/>
                </a:solidFill>
              </a:rPr>
              <a:t>Ký túc xá</a:t>
            </a:r>
            <a:endParaRPr b="1" dirty="0">
              <a:solidFill>
                <a:srgbClr val="EE795B"/>
              </a:solidFill>
            </a:endParaRPr>
          </a:p>
        </p:txBody>
      </p:sp>
      <p:sp>
        <p:nvSpPr>
          <p:cNvPr id="862" name="Google Shape;862;p51"/>
          <p:cNvSpPr/>
          <p:nvPr/>
        </p:nvSpPr>
        <p:spPr>
          <a:xfrm>
            <a:off x="7062997" y="1020871"/>
            <a:ext cx="0" cy="0"/>
          </a:xfrm>
          <a:prstGeom prst="ellipse">
            <a:avLst/>
          </a:prstGeom>
          <a:solidFill>
            <a:srgbClr val="626263"/>
          </a:solidFill>
          <a:ln>
            <a:noFill/>
          </a:ln>
        </p:spPr>
        <p:txBody>
          <a:bodyPr spcFirstLastPara="1" wrap="square" lIns="121830" tIns="60898" rIns="121830" bIns="60898" anchor="t" anchorCtr="0">
            <a:noAutofit/>
          </a:bodyPr>
          <a:lstStyle/>
          <a:p>
            <a:pPr algn="ctr"/>
            <a:endParaRPr sz="1600">
              <a:solidFill>
                <a:srgbClr val="000000"/>
              </a:solidFill>
              <a:latin typeface="Arial"/>
              <a:ea typeface="Arial"/>
              <a:cs typeface="Arial"/>
              <a:sym typeface="Arial"/>
            </a:endParaRPr>
          </a:p>
        </p:txBody>
      </p:sp>
      <p:grpSp>
        <p:nvGrpSpPr>
          <p:cNvPr id="863" name="Google Shape;863;p51"/>
          <p:cNvGrpSpPr/>
          <p:nvPr/>
        </p:nvGrpSpPr>
        <p:grpSpPr>
          <a:xfrm>
            <a:off x="13719552" y="2111067"/>
            <a:ext cx="4094364" cy="2490961"/>
            <a:chOff x="4191929" y="1582725"/>
            <a:chExt cx="3879478" cy="1868221"/>
          </a:xfrm>
          <a:solidFill>
            <a:schemeClr val="accent6">
              <a:lumMod val="75000"/>
            </a:schemeClr>
          </a:solidFill>
        </p:grpSpPr>
        <p:sp>
          <p:nvSpPr>
            <p:cNvPr id="865" name="Google Shape;865;p51"/>
            <p:cNvSpPr/>
            <p:nvPr/>
          </p:nvSpPr>
          <p:spPr>
            <a:xfrm>
              <a:off x="5257613" y="3450946"/>
              <a:ext cx="0" cy="0"/>
            </a:xfrm>
            <a:prstGeom prst="ellipse">
              <a:avLst/>
            </a:prstGeom>
            <a:grpFill/>
            <a:ln>
              <a:noFill/>
            </a:ln>
          </p:spPr>
          <p:txBody>
            <a:bodyPr spcFirstLastPara="1" wrap="square" lIns="91375" tIns="45675" rIns="91375" bIns="45675" anchor="t" anchorCtr="0">
              <a:noAutofit/>
            </a:bodyPr>
            <a:lstStyle/>
            <a:p>
              <a:pPr algn="ctr"/>
              <a:endParaRPr sz="1600">
                <a:solidFill>
                  <a:srgbClr val="000000"/>
                </a:solidFill>
                <a:latin typeface="Arial"/>
                <a:ea typeface="Arial"/>
                <a:cs typeface="Arial"/>
                <a:sym typeface="Arial"/>
              </a:endParaRPr>
            </a:p>
          </p:txBody>
        </p:sp>
        <p:sp>
          <p:nvSpPr>
            <p:cNvPr id="866" name="Google Shape;866;p51"/>
            <p:cNvSpPr txBox="1"/>
            <p:nvPr/>
          </p:nvSpPr>
          <p:spPr>
            <a:xfrm>
              <a:off x="6154107" y="1582725"/>
              <a:ext cx="1917300" cy="675300"/>
            </a:xfrm>
            <a:prstGeom prst="rect">
              <a:avLst/>
            </a:prstGeom>
            <a:grpFill/>
            <a:ln>
              <a:noFill/>
            </a:ln>
          </p:spPr>
          <p:txBody>
            <a:bodyPr spcFirstLastPara="1" wrap="square" lIns="91425" tIns="91425" rIns="91425" bIns="91425" anchor="t" anchorCtr="0">
              <a:noAutofit/>
            </a:bodyPr>
            <a:lstStyle/>
            <a:p>
              <a:r>
                <a:rPr lang="en-GB" sz="1200" dirty="0">
                  <a:solidFill>
                    <a:srgbClr val="FFFFFF"/>
                  </a:solidFill>
                </a:rPr>
                <a:t>1234 This is Your Street</a:t>
              </a:r>
              <a:endParaRPr sz="1200" dirty="0">
                <a:solidFill>
                  <a:srgbClr val="FFFFFF"/>
                </a:solidFill>
              </a:endParaRPr>
            </a:p>
            <a:p>
              <a:r>
                <a:rPr lang="en-GB" sz="1200" dirty="0">
                  <a:solidFill>
                    <a:srgbClr val="FFFFFF"/>
                  </a:solidFill>
                </a:rPr>
                <a:t>Your City, Your State</a:t>
              </a:r>
              <a:endParaRPr sz="1200" dirty="0">
                <a:solidFill>
                  <a:srgbClr val="FFFFFF"/>
                </a:solidFill>
              </a:endParaRPr>
            </a:p>
            <a:p>
              <a:r>
                <a:rPr lang="en-GB" sz="1200" dirty="0">
                  <a:solidFill>
                    <a:srgbClr val="FFFFFF"/>
                  </a:solidFill>
                </a:rPr>
                <a:t>56789 (US)</a:t>
              </a:r>
              <a:endParaRPr sz="1200" dirty="0">
                <a:solidFill>
                  <a:srgbClr val="FFFFFF"/>
                </a:solidFill>
              </a:endParaRPr>
            </a:p>
          </p:txBody>
        </p:sp>
        <p:sp>
          <p:nvSpPr>
            <p:cNvPr id="884" name="Google Shape;884;p51"/>
            <p:cNvSpPr/>
            <p:nvPr/>
          </p:nvSpPr>
          <p:spPr>
            <a:xfrm>
              <a:off x="4191929" y="2414924"/>
              <a:ext cx="55333" cy="55317"/>
            </a:xfrm>
            <a:custGeom>
              <a:avLst/>
              <a:gdLst/>
              <a:ahLst/>
              <a:cxnLst/>
              <a:rect l="l" t="t" r="r" b="b"/>
              <a:pathLst>
                <a:path w="120000" h="120000" extrusionOk="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grpFill/>
            <a:ln>
              <a:noFill/>
            </a:ln>
          </p:spPr>
          <p:txBody>
            <a:bodyPr spcFirstLastPara="1" wrap="square" lIns="91425" tIns="45700" rIns="91425" bIns="45700" anchor="t" anchorCtr="0">
              <a:noAutofit/>
            </a:bodyPr>
            <a:lstStyle/>
            <a:p>
              <a:endParaRPr sz="3200">
                <a:solidFill>
                  <a:srgbClr val="000000"/>
                </a:solidFill>
                <a:latin typeface="Calibri"/>
                <a:ea typeface="Calibri"/>
                <a:cs typeface="Calibri"/>
                <a:sym typeface="Calibri"/>
              </a:endParaRPr>
            </a:p>
          </p:txBody>
        </p:sp>
      </p:gr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354" y="1219199"/>
            <a:ext cx="8310282" cy="5513294"/>
          </a:xfrm>
          <a:prstGeom prst="rect">
            <a:avLst/>
          </a:prstGeom>
        </p:spPr>
      </p:pic>
      <p:sp>
        <p:nvSpPr>
          <p:cNvPr id="8" name="Rectangle 7"/>
          <p:cNvSpPr/>
          <p:nvPr/>
        </p:nvSpPr>
        <p:spPr>
          <a:xfrm>
            <a:off x="8794377" y="6306671"/>
            <a:ext cx="3303242" cy="5513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9728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3" name="TextBox 2"/>
          <p:cNvSpPr txBox="1"/>
          <p:nvPr/>
        </p:nvSpPr>
        <p:spPr>
          <a:xfrm>
            <a:off x="486560" y="2564623"/>
            <a:ext cx="2077570" cy="1077218"/>
          </a:xfrm>
          <a:prstGeom prst="rect">
            <a:avLst/>
          </a:prstGeom>
          <a:noFill/>
        </p:spPr>
        <p:txBody>
          <a:bodyPr wrap="square" rtlCol="0">
            <a:spAutoFit/>
          </a:bodyPr>
          <a:lstStyle/>
          <a:p>
            <a:r>
              <a:rPr lang="en-US" sz="3200" b="1" dirty="0" smtClean="0">
                <a:solidFill>
                  <a:srgbClr val="002060"/>
                </a:solidFill>
                <a:latin typeface="Trebuchet MS"/>
                <a:ea typeface="Trebuchet MS"/>
                <a:cs typeface="Trebuchet MS"/>
                <a:sym typeface="Trebuchet MS"/>
              </a:rPr>
              <a:t>Xây dựng database</a:t>
            </a:r>
            <a:endParaRPr lang="en-US" sz="3200" dirty="0">
              <a:solidFill>
                <a:srgbClr val="002060"/>
              </a:solidFill>
            </a:endParaRPr>
          </a:p>
        </p:txBody>
      </p:sp>
      <p:sp>
        <p:nvSpPr>
          <p:cNvPr id="860" name="Google Shape;860;p51"/>
          <p:cNvSpPr txBox="1">
            <a:spLocks noGrp="1"/>
          </p:cNvSpPr>
          <p:nvPr>
            <p:ph type="title"/>
          </p:nvPr>
        </p:nvSpPr>
        <p:spPr>
          <a:xfrm>
            <a:off x="415600" y="284933"/>
            <a:ext cx="11360800" cy="620800"/>
          </a:xfrm>
          <a:prstGeom prst="rect">
            <a:avLst/>
          </a:prstGeom>
        </p:spPr>
        <p:txBody>
          <a:bodyPr spcFirstLastPara="1" wrap="square" lIns="121897" tIns="121897" rIns="121897" bIns="121897" anchor="t" anchorCtr="0">
            <a:noAutofit/>
          </a:bodyPr>
          <a:lstStyle/>
          <a:p>
            <a:r>
              <a:rPr lang="en-GB" dirty="0" smtClean="0"/>
              <a:t>Phân tích thiết kế hệ thống </a:t>
            </a:r>
            <a:r>
              <a:rPr lang="en-GB" b="1" dirty="0" smtClean="0">
                <a:solidFill>
                  <a:srgbClr val="EE795B"/>
                </a:solidFill>
              </a:rPr>
              <a:t>Ký túc xá</a:t>
            </a:r>
            <a:endParaRPr b="1" dirty="0">
              <a:solidFill>
                <a:srgbClr val="EE795B"/>
              </a:solidFill>
            </a:endParaRPr>
          </a:p>
        </p:txBody>
      </p:sp>
      <p:sp>
        <p:nvSpPr>
          <p:cNvPr id="862" name="Google Shape;862;p51"/>
          <p:cNvSpPr/>
          <p:nvPr/>
        </p:nvSpPr>
        <p:spPr>
          <a:xfrm>
            <a:off x="7062997" y="1020871"/>
            <a:ext cx="0" cy="0"/>
          </a:xfrm>
          <a:prstGeom prst="ellipse">
            <a:avLst/>
          </a:prstGeom>
          <a:solidFill>
            <a:srgbClr val="626263"/>
          </a:solidFill>
          <a:ln>
            <a:noFill/>
          </a:ln>
        </p:spPr>
        <p:txBody>
          <a:bodyPr spcFirstLastPara="1" wrap="square" lIns="121830" tIns="60898" rIns="121830" bIns="60898" anchor="t" anchorCtr="0">
            <a:noAutofit/>
          </a:bodyPr>
          <a:lstStyle/>
          <a:p>
            <a:pPr algn="ctr"/>
            <a:endParaRPr sz="1600">
              <a:solidFill>
                <a:srgbClr val="000000"/>
              </a:solidFill>
              <a:latin typeface="Arial"/>
              <a:ea typeface="Arial"/>
              <a:cs typeface="Arial"/>
              <a:sym typeface="Arial"/>
            </a:endParaRPr>
          </a:p>
        </p:txBody>
      </p:sp>
      <p:grpSp>
        <p:nvGrpSpPr>
          <p:cNvPr id="863" name="Google Shape;863;p51"/>
          <p:cNvGrpSpPr/>
          <p:nvPr/>
        </p:nvGrpSpPr>
        <p:grpSpPr>
          <a:xfrm>
            <a:off x="13719552" y="2111067"/>
            <a:ext cx="4094364" cy="2490961"/>
            <a:chOff x="4191929" y="1582725"/>
            <a:chExt cx="3879478" cy="1868221"/>
          </a:xfrm>
          <a:solidFill>
            <a:schemeClr val="accent6">
              <a:lumMod val="75000"/>
            </a:schemeClr>
          </a:solidFill>
        </p:grpSpPr>
        <p:sp>
          <p:nvSpPr>
            <p:cNvPr id="865" name="Google Shape;865;p51"/>
            <p:cNvSpPr/>
            <p:nvPr/>
          </p:nvSpPr>
          <p:spPr>
            <a:xfrm>
              <a:off x="5257613" y="3450946"/>
              <a:ext cx="0" cy="0"/>
            </a:xfrm>
            <a:prstGeom prst="ellipse">
              <a:avLst/>
            </a:prstGeom>
            <a:grpFill/>
            <a:ln>
              <a:noFill/>
            </a:ln>
          </p:spPr>
          <p:txBody>
            <a:bodyPr spcFirstLastPara="1" wrap="square" lIns="91375" tIns="45675" rIns="91375" bIns="45675" anchor="t" anchorCtr="0">
              <a:noAutofit/>
            </a:bodyPr>
            <a:lstStyle/>
            <a:p>
              <a:pPr algn="ctr"/>
              <a:endParaRPr sz="1600">
                <a:solidFill>
                  <a:srgbClr val="000000"/>
                </a:solidFill>
                <a:latin typeface="Arial"/>
                <a:ea typeface="Arial"/>
                <a:cs typeface="Arial"/>
                <a:sym typeface="Arial"/>
              </a:endParaRPr>
            </a:p>
          </p:txBody>
        </p:sp>
        <p:sp>
          <p:nvSpPr>
            <p:cNvPr id="866" name="Google Shape;866;p51"/>
            <p:cNvSpPr txBox="1"/>
            <p:nvPr/>
          </p:nvSpPr>
          <p:spPr>
            <a:xfrm>
              <a:off x="6154107" y="1582725"/>
              <a:ext cx="1917300" cy="675300"/>
            </a:xfrm>
            <a:prstGeom prst="rect">
              <a:avLst/>
            </a:prstGeom>
            <a:grpFill/>
            <a:ln>
              <a:noFill/>
            </a:ln>
          </p:spPr>
          <p:txBody>
            <a:bodyPr spcFirstLastPara="1" wrap="square" lIns="91425" tIns="91425" rIns="91425" bIns="91425" anchor="t" anchorCtr="0">
              <a:noAutofit/>
            </a:bodyPr>
            <a:lstStyle/>
            <a:p>
              <a:r>
                <a:rPr lang="en-GB" sz="1200" dirty="0">
                  <a:solidFill>
                    <a:srgbClr val="FFFFFF"/>
                  </a:solidFill>
                </a:rPr>
                <a:t>1234 This is Your Street</a:t>
              </a:r>
              <a:endParaRPr sz="1200" dirty="0">
                <a:solidFill>
                  <a:srgbClr val="FFFFFF"/>
                </a:solidFill>
              </a:endParaRPr>
            </a:p>
            <a:p>
              <a:r>
                <a:rPr lang="en-GB" sz="1200" dirty="0">
                  <a:solidFill>
                    <a:srgbClr val="FFFFFF"/>
                  </a:solidFill>
                </a:rPr>
                <a:t>Your City, Your State</a:t>
              </a:r>
              <a:endParaRPr sz="1200" dirty="0">
                <a:solidFill>
                  <a:srgbClr val="FFFFFF"/>
                </a:solidFill>
              </a:endParaRPr>
            </a:p>
            <a:p>
              <a:r>
                <a:rPr lang="en-GB" sz="1200" dirty="0">
                  <a:solidFill>
                    <a:srgbClr val="FFFFFF"/>
                  </a:solidFill>
                </a:rPr>
                <a:t>56789 (US)</a:t>
              </a:r>
              <a:endParaRPr sz="1200" dirty="0">
                <a:solidFill>
                  <a:srgbClr val="FFFFFF"/>
                </a:solidFill>
              </a:endParaRPr>
            </a:p>
          </p:txBody>
        </p:sp>
        <p:sp>
          <p:nvSpPr>
            <p:cNvPr id="884" name="Google Shape;884;p51"/>
            <p:cNvSpPr/>
            <p:nvPr/>
          </p:nvSpPr>
          <p:spPr>
            <a:xfrm>
              <a:off x="4191929" y="2414924"/>
              <a:ext cx="55333" cy="55317"/>
            </a:xfrm>
            <a:custGeom>
              <a:avLst/>
              <a:gdLst/>
              <a:ahLst/>
              <a:cxnLst/>
              <a:rect l="l" t="t" r="r" b="b"/>
              <a:pathLst>
                <a:path w="120000" h="120000" extrusionOk="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grpFill/>
            <a:ln>
              <a:noFill/>
            </a:ln>
          </p:spPr>
          <p:txBody>
            <a:bodyPr spcFirstLastPara="1" wrap="square" lIns="91425" tIns="45700" rIns="91425" bIns="45700" anchor="t" anchorCtr="0">
              <a:noAutofit/>
            </a:bodyPr>
            <a:lstStyle/>
            <a:p>
              <a:endParaRPr sz="3200">
                <a:solidFill>
                  <a:srgbClr val="000000"/>
                </a:solidFill>
                <a:latin typeface="Calibri"/>
                <a:ea typeface="Calibri"/>
                <a:cs typeface="Calibri"/>
                <a:sym typeface="Calibri"/>
              </a:endParaRPr>
            </a:p>
          </p:txBody>
        </p:sp>
      </p:grpSp>
      <p:sp>
        <p:nvSpPr>
          <p:cNvPr id="8" name="Rectangle 7"/>
          <p:cNvSpPr/>
          <p:nvPr/>
        </p:nvSpPr>
        <p:spPr>
          <a:xfrm>
            <a:off x="8794377" y="6306671"/>
            <a:ext cx="3303242" cy="5513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9001" y="1438835"/>
            <a:ext cx="7810640" cy="5298141"/>
          </a:xfrm>
          <a:prstGeom prst="rect">
            <a:avLst/>
          </a:prstGeom>
        </p:spPr>
      </p:pic>
      <p:sp>
        <p:nvSpPr>
          <p:cNvPr id="4" name="Rectangle 3"/>
          <p:cNvSpPr/>
          <p:nvPr/>
        </p:nvSpPr>
        <p:spPr>
          <a:xfrm>
            <a:off x="205591" y="6266330"/>
            <a:ext cx="3375212" cy="4303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0190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783065" y="10498"/>
            <a:ext cx="5254664" cy="1117229"/>
          </a:xfrm>
          <a:prstGeom prst="rect">
            <a:avLst/>
          </a:prstGeom>
          <a:noFill/>
        </p:spPr>
        <p:txBody>
          <a:bodyPr wrap="square" lIns="45720" tIns="22860" rIns="45720" bIns="22860" rtlCol="0">
            <a:spAutoFit/>
          </a:bodyPr>
          <a:lstStyle/>
          <a:p>
            <a:pPr>
              <a:lnSpc>
                <a:spcPct val="120000"/>
              </a:lnSpc>
            </a:pPr>
            <a:r>
              <a:rPr lang="en-US" sz="4000" dirty="0" smtClean="0">
                <a:solidFill>
                  <a:schemeClr val="tx2"/>
                </a:solidFill>
                <a:latin typeface="Lato Black"/>
                <a:cs typeface="Lato Black"/>
              </a:rPr>
              <a:t>Phát triển hệ thống</a:t>
            </a:r>
            <a:endParaRPr lang="en-US" sz="4000" dirty="0">
              <a:solidFill>
                <a:schemeClr val="tx2"/>
              </a:solidFill>
              <a:latin typeface="Lato Black"/>
              <a:cs typeface="Lato Black"/>
            </a:endParaRPr>
          </a:p>
          <a:p>
            <a:pPr>
              <a:lnSpc>
                <a:spcPct val="120000"/>
              </a:lnSpc>
            </a:pPr>
            <a:r>
              <a:rPr lang="en-US" dirty="0" smtClean="0">
                <a:latin typeface="Lato Light"/>
                <a:cs typeface="Lato Light"/>
              </a:rPr>
              <a:t>Hệ thống quản lý ký túc xá</a:t>
            </a:r>
            <a:endParaRPr lang="en-US" dirty="0">
              <a:latin typeface="Lato Light"/>
              <a:cs typeface="Lato Light"/>
            </a:endParaRPr>
          </a:p>
        </p:txBody>
      </p:sp>
      <p:grpSp>
        <p:nvGrpSpPr>
          <p:cNvPr id="22" name="Group 59"/>
          <p:cNvGrpSpPr>
            <a:grpSpLocks/>
          </p:cNvGrpSpPr>
          <p:nvPr/>
        </p:nvGrpSpPr>
        <p:grpSpPr bwMode="auto">
          <a:xfrm>
            <a:off x="824619" y="1127727"/>
            <a:ext cx="770615" cy="129383"/>
            <a:chOff x="1703388" y="2006913"/>
            <a:chExt cx="1478230" cy="258682"/>
          </a:xfrm>
        </p:grpSpPr>
        <p:sp>
          <p:nvSpPr>
            <p:cNvPr id="23" name="Oval 22"/>
            <p:cNvSpPr/>
            <p:nvPr/>
          </p:nvSpPr>
          <p:spPr>
            <a:xfrm>
              <a:off x="1703388" y="2006913"/>
              <a:ext cx="258809" cy="258682"/>
            </a:xfrm>
            <a:prstGeom prst="ellipse">
              <a:avLst/>
            </a:prstGeom>
            <a:solidFill>
              <a:srgbClr val="209072"/>
            </a:solidFill>
            <a:ln w="6350" cap="flat" cmpd="sng" algn="ctr">
              <a:noFill/>
              <a:prstDash val="solid"/>
              <a:miter lim="800000"/>
            </a:ln>
            <a:effectLst/>
          </p:spPr>
          <p:txBody>
            <a:bodyPr anchor="ctr"/>
            <a:lstStyle/>
            <a:p>
              <a:pPr marL="0" marR="0" lvl="0" indent="0" algn="ctr" defTabSz="766483"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24" name="Oval 23"/>
            <p:cNvSpPr/>
            <p:nvPr/>
          </p:nvSpPr>
          <p:spPr>
            <a:xfrm>
              <a:off x="2008243" y="2006913"/>
              <a:ext cx="258809" cy="258682"/>
            </a:xfrm>
            <a:prstGeom prst="ellipse">
              <a:avLst/>
            </a:prstGeom>
            <a:solidFill>
              <a:srgbClr val="7EB739"/>
            </a:solidFill>
            <a:ln w="6350" cap="flat" cmpd="sng" algn="ctr">
              <a:noFill/>
              <a:prstDash val="solid"/>
              <a:miter lim="800000"/>
            </a:ln>
            <a:effectLst/>
          </p:spPr>
          <p:txBody>
            <a:bodyPr anchor="ctr"/>
            <a:lstStyle/>
            <a:p>
              <a:pPr marL="0" marR="0" lvl="0" indent="0" algn="ctr" defTabSz="766483"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25" name="Oval 24"/>
            <p:cNvSpPr/>
            <p:nvPr/>
          </p:nvSpPr>
          <p:spPr>
            <a:xfrm>
              <a:off x="2313099" y="2006913"/>
              <a:ext cx="258809" cy="258682"/>
            </a:xfrm>
            <a:prstGeom prst="ellipse">
              <a:avLst/>
            </a:prstGeom>
            <a:solidFill>
              <a:srgbClr val="202D3A"/>
            </a:solidFill>
            <a:ln w="6350" cap="flat" cmpd="sng" algn="ctr">
              <a:noFill/>
              <a:prstDash val="solid"/>
              <a:miter lim="800000"/>
            </a:ln>
            <a:effectLst/>
          </p:spPr>
          <p:txBody>
            <a:bodyPr anchor="ctr"/>
            <a:lstStyle/>
            <a:p>
              <a:pPr marL="0" marR="0" lvl="0" indent="0" algn="ctr" defTabSz="766483"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26" name="Oval 25"/>
            <p:cNvSpPr/>
            <p:nvPr/>
          </p:nvSpPr>
          <p:spPr>
            <a:xfrm>
              <a:off x="2617954" y="2006913"/>
              <a:ext cx="258809" cy="258682"/>
            </a:xfrm>
            <a:prstGeom prst="ellipse">
              <a:avLst/>
            </a:prstGeom>
            <a:solidFill>
              <a:srgbClr val="EC8921"/>
            </a:solidFill>
            <a:ln w="6350" cap="flat" cmpd="sng" algn="ctr">
              <a:noFill/>
              <a:prstDash val="solid"/>
              <a:miter lim="800000"/>
            </a:ln>
            <a:effectLst/>
          </p:spPr>
          <p:txBody>
            <a:bodyPr anchor="ctr"/>
            <a:lstStyle/>
            <a:p>
              <a:pPr marL="0" marR="0" lvl="0" indent="0" algn="ctr" defTabSz="766483"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27" name="Oval 26"/>
            <p:cNvSpPr/>
            <p:nvPr/>
          </p:nvSpPr>
          <p:spPr>
            <a:xfrm>
              <a:off x="2922809" y="2006913"/>
              <a:ext cx="258809" cy="258682"/>
            </a:xfrm>
            <a:prstGeom prst="ellipse">
              <a:avLst/>
            </a:prstGeom>
            <a:solidFill>
              <a:srgbClr val="AE2724"/>
            </a:solidFill>
            <a:ln w="6350" cap="flat" cmpd="sng" algn="ctr">
              <a:noFill/>
              <a:prstDash val="solid"/>
              <a:miter lim="800000"/>
            </a:ln>
            <a:effectLst/>
          </p:spPr>
          <p:txBody>
            <a:bodyPr anchor="ctr"/>
            <a:lstStyle/>
            <a:p>
              <a:pPr marL="0" marR="0" lvl="0" indent="0" algn="ctr" defTabSz="766483"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Calibri Light"/>
                <a:ea typeface="+mn-ea"/>
                <a:cs typeface="+mn-cs"/>
              </a:endParaRPr>
            </a:p>
          </p:txBody>
        </p:sp>
      </p:grpSp>
      <p:sp>
        <p:nvSpPr>
          <p:cNvPr id="28" name="Oval 12"/>
          <p:cNvSpPr>
            <a:spLocks noChangeArrowheads="1"/>
          </p:cNvSpPr>
          <p:nvPr/>
        </p:nvSpPr>
        <p:spPr bwMode="auto">
          <a:xfrm>
            <a:off x="824618" y="2487705"/>
            <a:ext cx="583359" cy="631813"/>
          </a:xfrm>
          <a:prstGeom prst="ellipse">
            <a:avLst/>
          </a:prstGeom>
          <a:solidFill>
            <a:srgbClr val="1EA185"/>
          </a:solidFill>
          <a:ln w="9525">
            <a:noFill/>
            <a:round/>
            <a:headEnd/>
            <a:tailEnd/>
          </a:ln>
          <a:extLst/>
        </p:spPr>
        <p:txBody>
          <a:bodyPr vert="horz" wrap="square" lIns="243791" tIns="121896" rIns="243791" bIns="121896"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400" b="0" i="0" u="none" strike="noStrike" kern="0" cap="none" spc="0" normalizeH="0" baseline="0" noProof="0">
              <a:ln>
                <a:noFill/>
              </a:ln>
              <a:solidFill>
                <a:sysClr val="windowText" lastClr="000000"/>
              </a:solidFill>
              <a:effectLst/>
              <a:uLnTx/>
              <a:uFillTx/>
            </a:endParaRPr>
          </a:p>
        </p:txBody>
      </p:sp>
      <p:sp>
        <p:nvSpPr>
          <p:cNvPr id="29" name="Oval 12"/>
          <p:cNvSpPr>
            <a:spLocks noChangeArrowheads="1"/>
          </p:cNvSpPr>
          <p:nvPr/>
        </p:nvSpPr>
        <p:spPr bwMode="auto">
          <a:xfrm>
            <a:off x="824619" y="5210238"/>
            <a:ext cx="583359" cy="631813"/>
          </a:xfrm>
          <a:prstGeom prst="ellipse">
            <a:avLst/>
          </a:prstGeom>
          <a:solidFill>
            <a:srgbClr val="F29B26"/>
          </a:solidFill>
          <a:ln w="9525">
            <a:noFill/>
            <a:round/>
            <a:headEnd/>
            <a:tailEnd/>
          </a:ln>
          <a:extLst/>
        </p:spPr>
        <p:txBody>
          <a:bodyPr vert="horz" wrap="square" lIns="243791" tIns="121896" rIns="243791" bIns="121896"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400" b="0" i="0" u="none" strike="noStrike" kern="0" cap="none" spc="0" normalizeH="0" baseline="0" noProof="0">
              <a:ln>
                <a:noFill/>
              </a:ln>
              <a:solidFill>
                <a:sysClr val="windowText" lastClr="000000"/>
              </a:solidFill>
              <a:effectLst/>
              <a:uLnTx/>
              <a:uFillTx/>
            </a:endParaRPr>
          </a:p>
        </p:txBody>
      </p:sp>
      <p:sp>
        <p:nvSpPr>
          <p:cNvPr id="30" name="Oval 12"/>
          <p:cNvSpPr>
            <a:spLocks noChangeArrowheads="1"/>
          </p:cNvSpPr>
          <p:nvPr/>
        </p:nvSpPr>
        <p:spPr bwMode="auto">
          <a:xfrm>
            <a:off x="7229130" y="5210237"/>
            <a:ext cx="582675" cy="631813"/>
          </a:xfrm>
          <a:prstGeom prst="ellipse">
            <a:avLst/>
          </a:prstGeom>
          <a:solidFill>
            <a:srgbClr val="9BBB5C"/>
          </a:solidFill>
          <a:ln w="9525">
            <a:noFill/>
            <a:round/>
            <a:headEnd/>
            <a:tailEnd/>
          </a:ln>
          <a:extLst/>
        </p:spPr>
        <p:txBody>
          <a:bodyPr vert="horz" wrap="square" lIns="243791" tIns="121896" rIns="243791" bIns="121896"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400" b="0" i="0" u="none" strike="noStrike" kern="0" cap="none" spc="0" normalizeH="0" baseline="0" noProof="0">
              <a:ln>
                <a:noFill/>
              </a:ln>
              <a:solidFill>
                <a:sysClr val="windowText" lastClr="000000"/>
              </a:solidFill>
              <a:effectLst/>
              <a:uLnTx/>
              <a:uFillTx/>
            </a:endParaRPr>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53808" y="5368706"/>
            <a:ext cx="333318" cy="314876"/>
          </a:xfrm>
          <a:prstGeom prst="rect">
            <a:avLst/>
          </a:prstGeom>
        </p:spPr>
      </p:pic>
      <p:sp>
        <p:nvSpPr>
          <p:cNvPr id="32" name="Rectangle 31"/>
          <p:cNvSpPr/>
          <p:nvPr/>
        </p:nvSpPr>
        <p:spPr>
          <a:xfrm>
            <a:off x="1763058" y="2171798"/>
            <a:ext cx="3871259" cy="1631216"/>
          </a:xfrm>
          <a:prstGeom prst="rect">
            <a:avLst/>
          </a:prstGeom>
        </p:spPr>
        <p:txBody>
          <a:bodyPr wrap="square">
            <a:spAutoFit/>
          </a:bodyPr>
          <a:lstStyle/>
          <a:p>
            <a:pPr marL="285750" lvl="0" indent="-285750">
              <a:buFont typeface="Arial" pitchFamily="34" charset="0"/>
              <a:buChar char="•"/>
            </a:pPr>
            <a:r>
              <a:rPr lang="en-US" sz="2000" dirty="0"/>
              <a:t>Các trình duyệt Web trên các hệ điều hành phổ biến Windows, Linux, Mac, Android , IOS,… ·</a:t>
            </a:r>
          </a:p>
          <a:p>
            <a:pPr marL="285750" lvl="0" indent="-285750">
              <a:buFont typeface="Arial" pitchFamily="34" charset="0"/>
              <a:buChar char="•"/>
            </a:pPr>
            <a:r>
              <a:rPr lang="en-US" sz="2000" dirty="0"/>
              <a:t>Không phụ thuộc vào phần cứng hoặc phần mềm đặc biệt nào</a:t>
            </a:r>
          </a:p>
        </p:txBody>
      </p:sp>
      <p:sp>
        <p:nvSpPr>
          <p:cNvPr id="33" name="Rectangle 32"/>
          <p:cNvSpPr/>
          <p:nvPr/>
        </p:nvSpPr>
        <p:spPr>
          <a:xfrm>
            <a:off x="1763058" y="5026443"/>
            <a:ext cx="4817425" cy="1631216"/>
          </a:xfrm>
          <a:prstGeom prst="rect">
            <a:avLst/>
          </a:prstGeom>
        </p:spPr>
        <p:txBody>
          <a:bodyPr wrap="square">
            <a:spAutoFit/>
          </a:bodyPr>
          <a:lstStyle/>
          <a:p>
            <a:pPr marL="285750" lvl="0" indent="-285750">
              <a:buFont typeface="Arial" pitchFamily="34" charset="0"/>
              <a:buChar char="•"/>
            </a:pPr>
            <a:r>
              <a:rPr lang="en-US" sz="2000" dirty="0"/>
              <a:t>Giao diện người dùng máy tính và điện thoại phù hợp với nhiều hệ điều hành </a:t>
            </a:r>
          </a:p>
          <a:p>
            <a:pPr marL="285750" lvl="0" indent="-285750">
              <a:buFont typeface="Arial" pitchFamily="34" charset="0"/>
              <a:buChar char="•"/>
            </a:pPr>
            <a:r>
              <a:rPr lang="en-US" sz="2000" dirty="0"/>
              <a:t>Giao diện thân thiện dễ dàng sử dụng cho mọi đối tượng người dùng </a:t>
            </a:r>
          </a:p>
          <a:p>
            <a:pPr marL="285750" lvl="0" indent="-285750">
              <a:buFont typeface="Arial" pitchFamily="34" charset="0"/>
              <a:buChar char="•"/>
            </a:pPr>
            <a:r>
              <a:rPr lang="en-US" sz="2000" dirty="0"/>
              <a:t>Bố cục điều hướng dễ dàng và nhất quán. </a:t>
            </a:r>
          </a:p>
        </p:txBody>
      </p:sp>
      <p:sp>
        <p:nvSpPr>
          <p:cNvPr id="34" name="TextBox 33"/>
          <p:cNvSpPr txBox="1"/>
          <p:nvPr/>
        </p:nvSpPr>
        <p:spPr>
          <a:xfrm>
            <a:off x="2119480" y="4597970"/>
            <a:ext cx="3966882" cy="461665"/>
          </a:xfrm>
          <a:prstGeom prst="rect">
            <a:avLst/>
          </a:prstGeom>
          <a:noFill/>
        </p:spPr>
        <p:txBody>
          <a:bodyPr wrap="square" rtlCol="0">
            <a:spAutoFit/>
          </a:bodyPr>
          <a:lstStyle/>
          <a:p>
            <a:r>
              <a:rPr lang="en-US" sz="2400" b="1" dirty="0" smtClean="0">
                <a:solidFill>
                  <a:schemeClr val="tx2">
                    <a:lumMod val="75000"/>
                  </a:schemeClr>
                </a:solidFill>
              </a:rPr>
              <a:t>Tính khả dụng</a:t>
            </a:r>
            <a:endParaRPr lang="en-US" sz="2400" b="1" dirty="0">
              <a:solidFill>
                <a:schemeClr val="tx2">
                  <a:lumMod val="75000"/>
                </a:schemeClr>
              </a:solidFill>
            </a:endParaRPr>
          </a:p>
        </p:txBody>
      </p:sp>
      <p:sp>
        <p:nvSpPr>
          <p:cNvPr id="35" name="TextBox 34"/>
          <p:cNvSpPr txBox="1"/>
          <p:nvPr/>
        </p:nvSpPr>
        <p:spPr>
          <a:xfrm>
            <a:off x="2033479" y="1710133"/>
            <a:ext cx="4558554" cy="461665"/>
          </a:xfrm>
          <a:prstGeom prst="rect">
            <a:avLst/>
          </a:prstGeom>
          <a:noFill/>
        </p:spPr>
        <p:txBody>
          <a:bodyPr wrap="square" rtlCol="0">
            <a:spAutoFit/>
          </a:bodyPr>
          <a:lstStyle/>
          <a:p>
            <a:r>
              <a:rPr lang="en-US" sz="2400" b="1" dirty="0" smtClean="0">
                <a:solidFill>
                  <a:schemeClr val="tx2">
                    <a:lumMod val="75000"/>
                  </a:schemeClr>
                </a:solidFill>
              </a:rPr>
              <a:t>Khả năng hỗ trợ</a:t>
            </a:r>
            <a:endParaRPr lang="en-US" sz="2400" b="1" dirty="0">
              <a:solidFill>
                <a:schemeClr val="tx2">
                  <a:lumMod val="75000"/>
                </a:schemeClr>
              </a:solidFill>
            </a:endParaRPr>
          </a:p>
        </p:txBody>
      </p:sp>
      <p:sp>
        <p:nvSpPr>
          <p:cNvPr id="36" name="Rectangle 35"/>
          <p:cNvSpPr/>
          <p:nvPr/>
        </p:nvSpPr>
        <p:spPr>
          <a:xfrm>
            <a:off x="8144432" y="2171798"/>
            <a:ext cx="3890685" cy="1323439"/>
          </a:xfrm>
          <a:prstGeom prst="rect">
            <a:avLst/>
          </a:prstGeom>
        </p:spPr>
        <p:txBody>
          <a:bodyPr wrap="square">
            <a:spAutoFit/>
          </a:bodyPr>
          <a:lstStyle/>
          <a:p>
            <a:pPr marL="342900" lvl="0" indent="-342900">
              <a:buFont typeface="Arial" pitchFamily="34" charset="0"/>
              <a:buChar char="•"/>
            </a:pPr>
            <a:r>
              <a:rPr lang="en-US" sz="2000" dirty="0"/>
              <a:t>Hệ thống sẽ hoạt động 24/24 tất cả các ngày trong năm</a:t>
            </a:r>
          </a:p>
          <a:p>
            <a:pPr marL="342900" lvl="0" indent="-342900">
              <a:buFont typeface="Arial" pitchFamily="34" charset="0"/>
              <a:buChar char="•"/>
            </a:pPr>
            <a:r>
              <a:rPr lang="en-US" sz="2000" dirty="0"/>
              <a:t>Hiển thị hoạt động trực tuyến </a:t>
            </a:r>
          </a:p>
          <a:p>
            <a:pPr marL="342900" lvl="0" indent="-342900">
              <a:buFont typeface="Arial" pitchFamily="34" charset="0"/>
              <a:buChar char="•"/>
            </a:pPr>
            <a:r>
              <a:rPr lang="en-US" sz="2000" dirty="0"/>
              <a:t>Thông tin thực tế </a:t>
            </a:r>
          </a:p>
        </p:txBody>
      </p:sp>
      <p:sp>
        <p:nvSpPr>
          <p:cNvPr id="37" name="TextBox 36"/>
          <p:cNvSpPr txBox="1"/>
          <p:nvPr/>
        </p:nvSpPr>
        <p:spPr>
          <a:xfrm>
            <a:off x="8507502" y="1710131"/>
            <a:ext cx="2707344" cy="461665"/>
          </a:xfrm>
          <a:prstGeom prst="rect">
            <a:avLst/>
          </a:prstGeom>
          <a:noFill/>
        </p:spPr>
        <p:txBody>
          <a:bodyPr wrap="square" rtlCol="0">
            <a:spAutoFit/>
          </a:bodyPr>
          <a:lstStyle/>
          <a:p>
            <a:r>
              <a:rPr lang="en-US" sz="2400" b="1" dirty="0" smtClean="0">
                <a:solidFill>
                  <a:schemeClr val="tx2">
                    <a:lumMod val="75000"/>
                  </a:schemeClr>
                </a:solidFill>
              </a:rPr>
              <a:t>Độ tin cậy</a:t>
            </a:r>
            <a:endParaRPr lang="en-US" sz="2400" b="1" dirty="0">
              <a:solidFill>
                <a:schemeClr val="tx2">
                  <a:lumMod val="75000"/>
                </a:schemeClr>
              </a:solidFill>
            </a:endParaRPr>
          </a:p>
        </p:txBody>
      </p:sp>
      <p:sp>
        <p:nvSpPr>
          <p:cNvPr id="38" name="Rectangle 37"/>
          <p:cNvSpPr/>
          <p:nvPr/>
        </p:nvSpPr>
        <p:spPr>
          <a:xfrm>
            <a:off x="7884238" y="4419999"/>
            <a:ext cx="4235827" cy="1631216"/>
          </a:xfrm>
          <a:prstGeom prst="rect">
            <a:avLst/>
          </a:prstGeom>
        </p:spPr>
        <p:txBody>
          <a:bodyPr wrap="square">
            <a:spAutoFit/>
          </a:bodyPr>
          <a:lstStyle/>
          <a:p>
            <a:pPr marL="342900" lvl="0" indent="-342900">
              <a:buFont typeface="Arial" pitchFamily="34" charset="0"/>
              <a:buChar char="•"/>
            </a:pPr>
            <a:r>
              <a:rPr lang="en-US" sz="2000" dirty="0"/>
              <a:t>Hệ thống hỗ trợ tối đa 100 người dùng kết nối tới website tại bất cứ thời điểm nào</a:t>
            </a:r>
          </a:p>
          <a:p>
            <a:pPr marL="342900" lvl="0" indent="-342900">
              <a:buFont typeface="Arial" pitchFamily="34" charset="0"/>
              <a:buChar char="•"/>
            </a:pPr>
            <a:r>
              <a:rPr lang="en-US" sz="2000" dirty="0" err="1" smtClean="0"/>
              <a:t>Hệ</a:t>
            </a:r>
            <a:r>
              <a:rPr lang="en-US" sz="2000" dirty="0" smtClean="0"/>
              <a:t> </a:t>
            </a:r>
            <a:r>
              <a:rPr lang="en-US" sz="2000" dirty="0"/>
              <a:t>thống đảm bảo ổn định trong suốt thời gian sử dụng. </a:t>
            </a:r>
          </a:p>
        </p:txBody>
      </p:sp>
      <p:sp>
        <p:nvSpPr>
          <p:cNvPr id="39" name="TextBox 38"/>
          <p:cNvSpPr txBox="1"/>
          <p:nvPr/>
        </p:nvSpPr>
        <p:spPr>
          <a:xfrm>
            <a:off x="8258520" y="4017461"/>
            <a:ext cx="3861545" cy="461665"/>
          </a:xfrm>
          <a:prstGeom prst="rect">
            <a:avLst/>
          </a:prstGeom>
          <a:noFill/>
        </p:spPr>
        <p:txBody>
          <a:bodyPr wrap="square" rtlCol="0">
            <a:spAutoFit/>
          </a:bodyPr>
          <a:lstStyle/>
          <a:p>
            <a:r>
              <a:rPr lang="en-US" sz="2400" b="1" dirty="0" smtClean="0">
                <a:solidFill>
                  <a:schemeClr val="tx2">
                    <a:lumMod val="75000"/>
                  </a:schemeClr>
                </a:solidFill>
              </a:rPr>
              <a:t>Hiệu suất</a:t>
            </a:r>
            <a:endParaRPr lang="en-US" sz="2400" b="1" dirty="0">
              <a:solidFill>
                <a:schemeClr val="tx2">
                  <a:lumMod val="75000"/>
                </a:schemeClr>
              </a:solidFill>
            </a:endParaRPr>
          </a:p>
        </p:txBody>
      </p:sp>
      <p:pic>
        <p:nvPicPr>
          <p:cNvPr id="42" name="Picture 4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6274" y="2584094"/>
            <a:ext cx="385117" cy="430106"/>
          </a:xfrm>
          <a:prstGeom prst="rect">
            <a:avLst/>
          </a:prstGeom>
        </p:spPr>
      </p:pic>
      <p:pic>
        <p:nvPicPr>
          <p:cNvPr id="43" name="Picture 4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29130" y="2464409"/>
            <a:ext cx="655108" cy="655108"/>
          </a:xfrm>
          <a:prstGeom prst="rect">
            <a:avLst/>
          </a:prstGeom>
        </p:spPr>
      </p:pic>
      <p:sp>
        <p:nvSpPr>
          <p:cNvPr id="31" name="Google Shape;1382;p54"/>
          <p:cNvSpPr/>
          <p:nvPr/>
        </p:nvSpPr>
        <p:spPr>
          <a:xfrm>
            <a:off x="929843" y="5379314"/>
            <a:ext cx="371547" cy="304268"/>
          </a:xfrm>
          <a:custGeom>
            <a:avLst/>
            <a:gdLst/>
            <a:ahLst/>
            <a:cxnLst/>
            <a:rect l="l" t="t" r="r" b="b"/>
            <a:pathLst>
              <a:path w="120000" h="120000" extrusionOk="0">
                <a:moveTo>
                  <a:pt x="12991" y="89763"/>
                </a:moveTo>
                <a:cubicBezTo>
                  <a:pt x="16551" y="88346"/>
                  <a:pt x="22999" y="83385"/>
                  <a:pt x="22999" y="72047"/>
                </a:cubicBezTo>
                <a:cubicBezTo>
                  <a:pt x="22999" y="61653"/>
                  <a:pt x="20304" y="57401"/>
                  <a:pt x="18957" y="54685"/>
                </a:cubicBezTo>
                <a:lnTo>
                  <a:pt x="18668" y="54330"/>
                </a:lnTo>
                <a:lnTo>
                  <a:pt x="18668" y="54330"/>
                </a:lnTo>
                <a:cubicBezTo>
                  <a:pt x="18668" y="54094"/>
                  <a:pt x="18187" y="52086"/>
                  <a:pt x="18957" y="48425"/>
                </a:cubicBezTo>
                <a:cubicBezTo>
                  <a:pt x="19246" y="47007"/>
                  <a:pt x="18957" y="45354"/>
                  <a:pt x="18668" y="44055"/>
                </a:cubicBezTo>
                <a:cubicBezTo>
                  <a:pt x="17610" y="40984"/>
                  <a:pt x="15396" y="35669"/>
                  <a:pt x="17032" y="31417"/>
                </a:cubicBezTo>
                <a:cubicBezTo>
                  <a:pt x="19534" y="24330"/>
                  <a:pt x="20304" y="23740"/>
                  <a:pt x="22999" y="22322"/>
                </a:cubicBezTo>
                <a:cubicBezTo>
                  <a:pt x="23287" y="22322"/>
                  <a:pt x="23576" y="22086"/>
                  <a:pt x="23865" y="22086"/>
                </a:cubicBezTo>
                <a:cubicBezTo>
                  <a:pt x="24442" y="21377"/>
                  <a:pt x="27425" y="20314"/>
                  <a:pt x="30120" y="20314"/>
                </a:cubicBezTo>
                <a:cubicBezTo>
                  <a:pt x="31467" y="20314"/>
                  <a:pt x="32526" y="20669"/>
                  <a:pt x="33392" y="21377"/>
                </a:cubicBezTo>
                <a:cubicBezTo>
                  <a:pt x="33680" y="20314"/>
                  <a:pt x="33873" y="19015"/>
                  <a:pt x="34161" y="18070"/>
                </a:cubicBezTo>
                <a:cubicBezTo>
                  <a:pt x="34450" y="17007"/>
                  <a:pt x="35028" y="16062"/>
                  <a:pt x="35220" y="15354"/>
                </a:cubicBezTo>
                <a:cubicBezTo>
                  <a:pt x="33680" y="14409"/>
                  <a:pt x="31756" y="14055"/>
                  <a:pt x="29831" y="14055"/>
                </a:cubicBezTo>
                <a:cubicBezTo>
                  <a:pt x="25982" y="14055"/>
                  <a:pt x="22229" y="15708"/>
                  <a:pt x="20593" y="16653"/>
                </a:cubicBezTo>
                <a:cubicBezTo>
                  <a:pt x="16263" y="19015"/>
                  <a:pt x="14338" y="21023"/>
                  <a:pt x="11643" y="29409"/>
                </a:cubicBezTo>
                <a:cubicBezTo>
                  <a:pt x="9238" y="36377"/>
                  <a:pt x="12221" y="43700"/>
                  <a:pt x="13568" y="47362"/>
                </a:cubicBezTo>
                <a:cubicBezTo>
                  <a:pt x="11932" y="55984"/>
                  <a:pt x="14049" y="59055"/>
                  <a:pt x="14049" y="59055"/>
                </a:cubicBezTo>
                <a:cubicBezTo>
                  <a:pt x="15396" y="61062"/>
                  <a:pt x="17321" y="64015"/>
                  <a:pt x="17321" y="72755"/>
                </a:cubicBezTo>
                <a:cubicBezTo>
                  <a:pt x="17321" y="82322"/>
                  <a:pt x="11355" y="84094"/>
                  <a:pt x="11355" y="84094"/>
                </a:cubicBezTo>
                <a:cubicBezTo>
                  <a:pt x="6447" y="85984"/>
                  <a:pt x="0" y="90708"/>
                  <a:pt x="0" y="104055"/>
                </a:cubicBezTo>
                <a:cubicBezTo>
                  <a:pt x="0" y="104055"/>
                  <a:pt x="0" y="107362"/>
                  <a:pt x="2694" y="107362"/>
                </a:cubicBezTo>
                <a:lnTo>
                  <a:pt x="14915" y="107362"/>
                </a:lnTo>
                <a:cubicBezTo>
                  <a:pt x="15396" y="105000"/>
                  <a:pt x="16551" y="102755"/>
                  <a:pt x="17321" y="100748"/>
                </a:cubicBezTo>
                <a:lnTo>
                  <a:pt x="5677" y="100748"/>
                </a:lnTo>
                <a:cubicBezTo>
                  <a:pt x="6447" y="93661"/>
                  <a:pt x="9719" y="91417"/>
                  <a:pt x="12991" y="89763"/>
                </a:cubicBezTo>
                <a:close/>
                <a:moveTo>
                  <a:pt x="108067" y="83385"/>
                </a:moveTo>
                <a:cubicBezTo>
                  <a:pt x="108067" y="83385"/>
                  <a:pt x="102101" y="81732"/>
                  <a:pt x="102101" y="72047"/>
                </a:cubicBezTo>
                <a:cubicBezTo>
                  <a:pt x="102101" y="63425"/>
                  <a:pt x="104218" y="60354"/>
                  <a:pt x="105372" y="58346"/>
                </a:cubicBezTo>
                <a:cubicBezTo>
                  <a:pt x="105372" y="58346"/>
                  <a:pt x="107778" y="55393"/>
                  <a:pt x="105854" y="46653"/>
                </a:cubicBezTo>
                <a:cubicBezTo>
                  <a:pt x="107201" y="42992"/>
                  <a:pt x="110184" y="35314"/>
                  <a:pt x="107778" y="28700"/>
                </a:cubicBezTo>
                <a:cubicBezTo>
                  <a:pt x="105084" y="20314"/>
                  <a:pt x="103159" y="18425"/>
                  <a:pt x="98829" y="16062"/>
                </a:cubicBezTo>
                <a:cubicBezTo>
                  <a:pt x="97481" y="15000"/>
                  <a:pt x="93632" y="13346"/>
                  <a:pt x="89591" y="13346"/>
                </a:cubicBezTo>
                <a:cubicBezTo>
                  <a:pt x="87666" y="13346"/>
                  <a:pt x="85741" y="13700"/>
                  <a:pt x="84105" y="14763"/>
                </a:cubicBezTo>
                <a:cubicBezTo>
                  <a:pt x="84971" y="16653"/>
                  <a:pt x="85549" y="19015"/>
                  <a:pt x="85741" y="21023"/>
                </a:cubicBezTo>
                <a:lnTo>
                  <a:pt x="86030" y="21023"/>
                </a:lnTo>
                <a:cubicBezTo>
                  <a:pt x="86896" y="20314"/>
                  <a:pt x="88243" y="20078"/>
                  <a:pt x="89591" y="20078"/>
                </a:cubicBezTo>
                <a:cubicBezTo>
                  <a:pt x="92285" y="20078"/>
                  <a:pt x="94979" y="21377"/>
                  <a:pt x="95846" y="21732"/>
                </a:cubicBezTo>
                <a:cubicBezTo>
                  <a:pt x="96134" y="22086"/>
                  <a:pt x="96327" y="22086"/>
                  <a:pt x="96615" y="22086"/>
                </a:cubicBezTo>
                <a:cubicBezTo>
                  <a:pt x="99310" y="23385"/>
                  <a:pt x="100465" y="24094"/>
                  <a:pt x="102582" y="31062"/>
                </a:cubicBezTo>
                <a:cubicBezTo>
                  <a:pt x="103929" y="35078"/>
                  <a:pt x="102101" y="40748"/>
                  <a:pt x="100946" y="43700"/>
                </a:cubicBezTo>
                <a:cubicBezTo>
                  <a:pt x="100465" y="45000"/>
                  <a:pt x="100465" y="46653"/>
                  <a:pt x="100753" y="48070"/>
                </a:cubicBezTo>
                <a:cubicBezTo>
                  <a:pt x="101523" y="51732"/>
                  <a:pt x="100946" y="53385"/>
                  <a:pt x="100946" y="54094"/>
                </a:cubicBezTo>
                <a:lnTo>
                  <a:pt x="100946" y="54094"/>
                </a:lnTo>
                <a:lnTo>
                  <a:pt x="100753" y="54330"/>
                </a:lnTo>
                <a:cubicBezTo>
                  <a:pt x="99310" y="56692"/>
                  <a:pt x="96615" y="61417"/>
                  <a:pt x="96615" y="71692"/>
                </a:cubicBezTo>
                <a:cubicBezTo>
                  <a:pt x="96615" y="83031"/>
                  <a:pt x="102870" y="88346"/>
                  <a:pt x="106720" y="89409"/>
                </a:cubicBezTo>
                <a:cubicBezTo>
                  <a:pt x="110184" y="91062"/>
                  <a:pt x="113456" y="93425"/>
                  <a:pt x="114322" y="99685"/>
                </a:cubicBezTo>
                <a:lnTo>
                  <a:pt x="102582" y="99685"/>
                </a:lnTo>
                <a:cubicBezTo>
                  <a:pt x="103736" y="101692"/>
                  <a:pt x="104506" y="104055"/>
                  <a:pt x="105084" y="106417"/>
                </a:cubicBezTo>
                <a:lnTo>
                  <a:pt x="117305" y="106417"/>
                </a:lnTo>
                <a:cubicBezTo>
                  <a:pt x="120000" y="106417"/>
                  <a:pt x="120000" y="102992"/>
                  <a:pt x="120000" y="102992"/>
                </a:cubicBezTo>
                <a:cubicBezTo>
                  <a:pt x="119422" y="90000"/>
                  <a:pt x="112975" y="85393"/>
                  <a:pt x="108067" y="83385"/>
                </a:cubicBezTo>
                <a:close/>
                <a:moveTo>
                  <a:pt x="81411" y="90708"/>
                </a:moveTo>
                <a:cubicBezTo>
                  <a:pt x="81411" y="90708"/>
                  <a:pt x="71692" y="87755"/>
                  <a:pt x="71692" y="75354"/>
                </a:cubicBezTo>
                <a:cubicBezTo>
                  <a:pt x="71692" y="64370"/>
                  <a:pt x="75733" y="60708"/>
                  <a:pt x="77080" y="57992"/>
                </a:cubicBezTo>
                <a:cubicBezTo>
                  <a:pt x="77080" y="57992"/>
                  <a:pt x="80352" y="54685"/>
                  <a:pt x="78139" y="43700"/>
                </a:cubicBezTo>
                <a:cubicBezTo>
                  <a:pt x="81700" y="37677"/>
                  <a:pt x="82758" y="27755"/>
                  <a:pt x="78428" y="15708"/>
                </a:cubicBezTo>
                <a:cubicBezTo>
                  <a:pt x="76022" y="8740"/>
                  <a:pt x="73809" y="4724"/>
                  <a:pt x="70537" y="2362"/>
                </a:cubicBezTo>
                <a:cubicBezTo>
                  <a:pt x="68131" y="708"/>
                  <a:pt x="65437" y="0"/>
                  <a:pt x="62935" y="0"/>
                </a:cubicBezTo>
                <a:cubicBezTo>
                  <a:pt x="58123" y="0"/>
                  <a:pt x="53504" y="2007"/>
                  <a:pt x="51579" y="3661"/>
                </a:cubicBezTo>
                <a:cubicBezTo>
                  <a:pt x="46094" y="6732"/>
                  <a:pt x="42630" y="9330"/>
                  <a:pt x="39069" y="20078"/>
                </a:cubicBezTo>
                <a:cubicBezTo>
                  <a:pt x="36086" y="28700"/>
                  <a:pt x="39647" y="38385"/>
                  <a:pt x="41283" y="43346"/>
                </a:cubicBezTo>
                <a:cubicBezTo>
                  <a:pt x="39069" y="54330"/>
                  <a:pt x="42052" y="57992"/>
                  <a:pt x="42052" y="57992"/>
                </a:cubicBezTo>
                <a:cubicBezTo>
                  <a:pt x="43688" y="60708"/>
                  <a:pt x="47441" y="64724"/>
                  <a:pt x="47441" y="75354"/>
                </a:cubicBezTo>
                <a:cubicBezTo>
                  <a:pt x="47441" y="87755"/>
                  <a:pt x="37722" y="90708"/>
                  <a:pt x="37722" y="90708"/>
                </a:cubicBezTo>
                <a:cubicBezTo>
                  <a:pt x="31467" y="93425"/>
                  <a:pt x="18668" y="98740"/>
                  <a:pt x="18668" y="116692"/>
                </a:cubicBezTo>
                <a:cubicBezTo>
                  <a:pt x="18668" y="116692"/>
                  <a:pt x="18668" y="120000"/>
                  <a:pt x="21459" y="120000"/>
                </a:cubicBezTo>
                <a:lnTo>
                  <a:pt x="97481" y="120000"/>
                </a:lnTo>
                <a:cubicBezTo>
                  <a:pt x="100176" y="120000"/>
                  <a:pt x="100176" y="116692"/>
                  <a:pt x="100176" y="116692"/>
                </a:cubicBezTo>
                <a:cubicBezTo>
                  <a:pt x="100465" y="98740"/>
                  <a:pt x="87377" y="93425"/>
                  <a:pt x="81411" y="90708"/>
                </a:cubicBezTo>
                <a:close/>
                <a:moveTo>
                  <a:pt x="24635" y="113385"/>
                </a:moveTo>
                <a:cubicBezTo>
                  <a:pt x="25982" y="104055"/>
                  <a:pt x="32526" y="100393"/>
                  <a:pt x="39647" y="97322"/>
                </a:cubicBezTo>
                <a:lnTo>
                  <a:pt x="39839" y="97322"/>
                </a:lnTo>
                <a:cubicBezTo>
                  <a:pt x="44747" y="95669"/>
                  <a:pt x="53504" y="89409"/>
                  <a:pt x="53504" y="75708"/>
                </a:cubicBezTo>
                <a:cubicBezTo>
                  <a:pt x="53504" y="64015"/>
                  <a:pt x="49655" y="58346"/>
                  <a:pt x="47441" y="55393"/>
                </a:cubicBezTo>
                <a:cubicBezTo>
                  <a:pt x="46960" y="54685"/>
                  <a:pt x="46672" y="54094"/>
                  <a:pt x="46672" y="54094"/>
                </a:cubicBezTo>
                <a:cubicBezTo>
                  <a:pt x="46383" y="53740"/>
                  <a:pt x="45613" y="51023"/>
                  <a:pt x="46960" y="45000"/>
                </a:cubicBezTo>
                <a:cubicBezTo>
                  <a:pt x="47441" y="42047"/>
                  <a:pt x="46672" y="40748"/>
                  <a:pt x="46672" y="40748"/>
                </a:cubicBezTo>
                <a:cubicBezTo>
                  <a:pt x="45324" y="36732"/>
                  <a:pt x="42341" y="29055"/>
                  <a:pt x="44458" y="22677"/>
                </a:cubicBezTo>
                <a:cubicBezTo>
                  <a:pt x="47249" y="14055"/>
                  <a:pt x="49655" y="12401"/>
                  <a:pt x="54274" y="10039"/>
                </a:cubicBezTo>
                <a:cubicBezTo>
                  <a:pt x="54562" y="10039"/>
                  <a:pt x="54851" y="9685"/>
                  <a:pt x="55044" y="9330"/>
                </a:cubicBezTo>
                <a:cubicBezTo>
                  <a:pt x="55910" y="8740"/>
                  <a:pt x="59470" y="6732"/>
                  <a:pt x="63512" y="6732"/>
                </a:cubicBezTo>
                <a:cubicBezTo>
                  <a:pt x="65437" y="6732"/>
                  <a:pt x="67265" y="7086"/>
                  <a:pt x="68708" y="8031"/>
                </a:cubicBezTo>
                <a:cubicBezTo>
                  <a:pt x="70344" y="9094"/>
                  <a:pt x="71884" y="11338"/>
                  <a:pt x="74097" y="18070"/>
                </a:cubicBezTo>
                <a:cubicBezTo>
                  <a:pt x="78428" y="30354"/>
                  <a:pt x="75733" y="37086"/>
                  <a:pt x="74386" y="39330"/>
                </a:cubicBezTo>
                <a:cubicBezTo>
                  <a:pt x="73520" y="40984"/>
                  <a:pt x="73039" y="42992"/>
                  <a:pt x="73520" y="44763"/>
                </a:cubicBezTo>
                <a:cubicBezTo>
                  <a:pt x="74675" y="50314"/>
                  <a:pt x="73809" y="52677"/>
                  <a:pt x="73809" y="53031"/>
                </a:cubicBezTo>
                <a:cubicBezTo>
                  <a:pt x="73809" y="53031"/>
                  <a:pt x="73039" y="54094"/>
                  <a:pt x="72750" y="54685"/>
                </a:cubicBezTo>
                <a:cubicBezTo>
                  <a:pt x="70537" y="57755"/>
                  <a:pt x="66784" y="63425"/>
                  <a:pt x="66784" y="75000"/>
                </a:cubicBezTo>
                <a:cubicBezTo>
                  <a:pt x="66784" y="88700"/>
                  <a:pt x="75445" y="95078"/>
                  <a:pt x="80352" y="96732"/>
                </a:cubicBezTo>
                <a:lnTo>
                  <a:pt x="80641" y="96732"/>
                </a:lnTo>
                <a:cubicBezTo>
                  <a:pt x="87377" y="99685"/>
                  <a:pt x="94210" y="103346"/>
                  <a:pt x="95557" y="112677"/>
                </a:cubicBezTo>
                <a:lnTo>
                  <a:pt x="24635" y="112677"/>
                </a:lnTo>
                <a:lnTo>
                  <a:pt x="24635" y="11338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247195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fill="hold"/>
                                        <p:tgtEl>
                                          <p:spTgt spid="32"/>
                                        </p:tgtEl>
                                        <p:attrNameLst>
                                          <p:attrName>ppt_x</p:attrName>
                                        </p:attrNameLst>
                                      </p:cBhvr>
                                      <p:tavLst>
                                        <p:tav tm="0">
                                          <p:val>
                                            <p:strVal val="#ppt_x"/>
                                          </p:val>
                                        </p:tav>
                                        <p:tav tm="100000">
                                          <p:val>
                                            <p:strVal val="#ppt_x"/>
                                          </p:val>
                                        </p:tav>
                                      </p:tavLst>
                                    </p:anim>
                                    <p:anim calcmode="lin" valueType="num">
                                      <p:cBhvr additive="base">
                                        <p:cTn id="12" dur="500" fill="hold"/>
                                        <p:tgtEl>
                                          <p:spTgt spid="3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fill="hold"/>
                                        <p:tgtEl>
                                          <p:spTgt spid="35"/>
                                        </p:tgtEl>
                                        <p:attrNameLst>
                                          <p:attrName>ppt_x</p:attrName>
                                        </p:attrNameLst>
                                      </p:cBhvr>
                                      <p:tavLst>
                                        <p:tav tm="0">
                                          <p:val>
                                            <p:strVal val="#ppt_x"/>
                                          </p:val>
                                        </p:tav>
                                        <p:tav tm="100000">
                                          <p:val>
                                            <p:strVal val="#ppt_x"/>
                                          </p:val>
                                        </p:tav>
                                      </p:tavLst>
                                    </p:anim>
                                    <p:anim calcmode="lin" valueType="num">
                                      <p:cBhvr additive="base">
                                        <p:cTn id="16" dur="500" fill="hold"/>
                                        <p:tgtEl>
                                          <p:spTgt spid="3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additive="base">
                                        <p:cTn id="19" dur="500" fill="hold"/>
                                        <p:tgtEl>
                                          <p:spTgt spid="42"/>
                                        </p:tgtEl>
                                        <p:attrNameLst>
                                          <p:attrName>ppt_x</p:attrName>
                                        </p:attrNameLst>
                                      </p:cBhvr>
                                      <p:tavLst>
                                        <p:tav tm="0">
                                          <p:val>
                                            <p:strVal val="#ppt_x"/>
                                          </p:val>
                                        </p:tav>
                                        <p:tav tm="100000">
                                          <p:val>
                                            <p:strVal val="#ppt_x"/>
                                          </p:val>
                                        </p:tav>
                                      </p:tavLst>
                                    </p:anim>
                                    <p:anim calcmode="lin" valueType="num">
                                      <p:cBhvr additive="base">
                                        <p:cTn id="20"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additive="base">
                                        <p:cTn id="25" dur="500" fill="hold"/>
                                        <p:tgtEl>
                                          <p:spTgt spid="29"/>
                                        </p:tgtEl>
                                        <p:attrNameLst>
                                          <p:attrName>ppt_x</p:attrName>
                                        </p:attrNameLst>
                                      </p:cBhvr>
                                      <p:tavLst>
                                        <p:tav tm="0">
                                          <p:val>
                                            <p:strVal val="#ppt_x"/>
                                          </p:val>
                                        </p:tav>
                                        <p:tav tm="100000">
                                          <p:val>
                                            <p:strVal val="#ppt_x"/>
                                          </p:val>
                                        </p:tav>
                                      </p:tavLst>
                                    </p:anim>
                                    <p:anim calcmode="lin" valueType="num">
                                      <p:cBhvr additive="base">
                                        <p:cTn id="26" dur="500" fill="hold"/>
                                        <p:tgtEl>
                                          <p:spTgt spid="29"/>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additive="base">
                                        <p:cTn id="29" dur="500" fill="hold"/>
                                        <p:tgtEl>
                                          <p:spTgt spid="33"/>
                                        </p:tgtEl>
                                        <p:attrNameLst>
                                          <p:attrName>ppt_x</p:attrName>
                                        </p:attrNameLst>
                                      </p:cBhvr>
                                      <p:tavLst>
                                        <p:tav tm="0">
                                          <p:val>
                                            <p:strVal val="#ppt_x"/>
                                          </p:val>
                                        </p:tav>
                                        <p:tav tm="100000">
                                          <p:val>
                                            <p:strVal val="#ppt_x"/>
                                          </p:val>
                                        </p:tav>
                                      </p:tavLst>
                                    </p:anim>
                                    <p:anim calcmode="lin" valueType="num">
                                      <p:cBhvr additive="base">
                                        <p:cTn id="30" dur="500" fill="hold"/>
                                        <p:tgtEl>
                                          <p:spTgt spid="33"/>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 calcmode="lin" valueType="num">
                                      <p:cBhvr additive="base">
                                        <p:cTn id="33" dur="500" fill="hold"/>
                                        <p:tgtEl>
                                          <p:spTgt spid="34"/>
                                        </p:tgtEl>
                                        <p:attrNameLst>
                                          <p:attrName>ppt_x</p:attrName>
                                        </p:attrNameLst>
                                      </p:cBhvr>
                                      <p:tavLst>
                                        <p:tav tm="0">
                                          <p:val>
                                            <p:strVal val="#ppt_x"/>
                                          </p:val>
                                        </p:tav>
                                        <p:tav tm="100000">
                                          <p:val>
                                            <p:strVal val="#ppt_x"/>
                                          </p:val>
                                        </p:tav>
                                      </p:tavLst>
                                    </p:anim>
                                    <p:anim calcmode="lin" valueType="num">
                                      <p:cBhvr additive="base">
                                        <p:cTn id="34" dur="500" fill="hold"/>
                                        <p:tgtEl>
                                          <p:spTgt spid="34"/>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additive="base">
                                        <p:cTn id="37" dur="500" fill="hold"/>
                                        <p:tgtEl>
                                          <p:spTgt spid="31"/>
                                        </p:tgtEl>
                                        <p:attrNameLst>
                                          <p:attrName>ppt_x</p:attrName>
                                        </p:attrNameLst>
                                      </p:cBhvr>
                                      <p:tavLst>
                                        <p:tav tm="0">
                                          <p:val>
                                            <p:strVal val="#ppt_x"/>
                                          </p:val>
                                        </p:tav>
                                        <p:tav tm="100000">
                                          <p:val>
                                            <p:strVal val="#ppt_x"/>
                                          </p:val>
                                        </p:tav>
                                      </p:tavLst>
                                    </p:anim>
                                    <p:anim calcmode="lin" valueType="num">
                                      <p:cBhvr additive="base">
                                        <p:cTn id="3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36"/>
                                        </p:tgtEl>
                                        <p:attrNameLst>
                                          <p:attrName>style.visibility</p:attrName>
                                        </p:attrNameLst>
                                      </p:cBhvr>
                                      <p:to>
                                        <p:strVal val="visible"/>
                                      </p:to>
                                    </p:set>
                                    <p:anim calcmode="lin" valueType="num">
                                      <p:cBhvr>
                                        <p:cTn id="43" dur="500" fill="hold"/>
                                        <p:tgtEl>
                                          <p:spTgt spid="36"/>
                                        </p:tgtEl>
                                        <p:attrNameLst>
                                          <p:attrName>ppt_w</p:attrName>
                                        </p:attrNameLst>
                                      </p:cBhvr>
                                      <p:tavLst>
                                        <p:tav tm="0">
                                          <p:val>
                                            <p:fltVal val="0"/>
                                          </p:val>
                                        </p:tav>
                                        <p:tav tm="100000">
                                          <p:val>
                                            <p:strVal val="#ppt_w"/>
                                          </p:val>
                                        </p:tav>
                                      </p:tavLst>
                                    </p:anim>
                                    <p:anim calcmode="lin" valueType="num">
                                      <p:cBhvr>
                                        <p:cTn id="44" dur="500" fill="hold"/>
                                        <p:tgtEl>
                                          <p:spTgt spid="36"/>
                                        </p:tgtEl>
                                        <p:attrNameLst>
                                          <p:attrName>ppt_h</p:attrName>
                                        </p:attrNameLst>
                                      </p:cBhvr>
                                      <p:tavLst>
                                        <p:tav tm="0">
                                          <p:val>
                                            <p:fltVal val="0"/>
                                          </p:val>
                                        </p:tav>
                                        <p:tav tm="100000">
                                          <p:val>
                                            <p:strVal val="#ppt_h"/>
                                          </p:val>
                                        </p:tav>
                                      </p:tavLst>
                                    </p:anim>
                                    <p:animEffect transition="in" filter="fade">
                                      <p:cBhvr>
                                        <p:cTn id="45" dur="500"/>
                                        <p:tgtEl>
                                          <p:spTgt spid="36"/>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37"/>
                                        </p:tgtEl>
                                        <p:attrNameLst>
                                          <p:attrName>style.visibility</p:attrName>
                                        </p:attrNameLst>
                                      </p:cBhvr>
                                      <p:to>
                                        <p:strVal val="visible"/>
                                      </p:to>
                                    </p:set>
                                    <p:anim calcmode="lin" valueType="num">
                                      <p:cBhvr>
                                        <p:cTn id="48" dur="500" fill="hold"/>
                                        <p:tgtEl>
                                          <p:spTgt spid="37"/>
                                        </p:tgtEl>
                                        <p:attrNameLst>
                                          <p:attrName>ppt_w</p:attrName>
                                        </p:attrNameLst>
                                      </p:cBhvr>
                                      <p:tavLst>
                                        <p:tav tm="0">
                                          <p:val>
                                            <p:fltVal val="0"/>
                                          </p:val>
                                        </p:tav>
                                        <p:tav tm="100000">
                                          <p:val>
                                            <p:strVal val="#ppt_w"/>
                                          </p:val>
                                        </p:tav>
                                      </p:tavLst>
                                    </p:anim>
                                    <p:anim calcmode="lin" valueType="num">
                                      <p:cBhvr>
                                        <p:cTn id="49" dur="500" fill="hold"/>
                                        <p:tgtEl>
                                          <p:spTgt spid="37"/>
                                        </p:tgtEl>
                                        <p:attrNameLst>
                                          <p:attrName>ppt_h</p:attrName>
                                        </p:attrNameLst>
                                      </p:cBhvr>
                                      <p:tavLst>
                                        <p:tav tm="0">
                                          <p:val>
                                            <p:fltVal val="0"/>
                                          </p:val>
                                        </p:tav>
                                        <p:tav tm="100000">
                                          <p:val>
                                            <p:strVal val="#ppt_h"/>
                                          </p:val>
                                        </p:tav>
                                      </p:tavLst>
                                    </p:anim>
                                    <p:animEffect transition="in" filter="fade">
                                      <p:cBhvr>
                                        <p:cTn id="50" dur="500"/>
                                        <p:tgtEl>
                                          <p:spTgt spid="37"/>
                                        </p:tgtEl>
                                      </p:cBhvr>
                                    </p:animEffect>
                                  </p:childTnLst>
                                </p:cTn>
                              </p:par>
                              <p:par>
                                <p:cTn id="51" presetID="53" presetClass="entr" presetSubtype="16" fill="hold" nodeType="withEffect">
                                  <p:stCondLst>
                                    <p:cond delay="0"/>
                                  </p:stCondLst>
                                  <p:childTnLst>
                                    <p:set>
                                      <p:cBhvr>
                                        <p:cTn id="52" dur="1" fill="hold">
                                          <p:stCondLst>
                                            <p:cond delay="0"/>
                                          </p:stCondLst>
                                        </p:cTn>
                                        <p:tgtEl>
                                          <p:spTgt spid="43"/>
                                        </p:tgtEl>
                                        <p:attrNameLst>
                                          <p:attrName>style.visibility</p:attrName>
                                        </p:attrNameLst>
                                      </p:cBhvr>
                                      <p:to>
                                        <p:strVal val="visible"/>
                                      </p:to>
                                    </p:set>
                                    <p:anim calcmode="lin" valueType="num">
                                      <p:cBhvr>
                                        <p:cTn id="53" dur="500" fill="hold"/>
                                        <p:tgtEl>
                                          <p:spTgt spid="43"/>
                                        </p:tgtEl>
                                        <p:attrNameLst>
                                          <p:attrName>ppt_w</p:attrName>
                                        </p:attrNameLst>
                                      </p:cBhvr>
                                      <p:tavLst>
                                        <p:tav tm="0">
                                          <p:val>
                                            <p:fltVal val="0"/>
                                          </p:val>
                                        </p:tav>
                                        <p:tav tm="100000">
                                          <p:val>
                                            <p:strVal val="#ppt_w"/>
                                          </p:val>
                                        </p:tav>
                                      </p:tavLst>
                                    </p:anim>
                                    <p:anim calcmode="lin" valueType="num">
                                      <p:cBhvr>
                                        <p:cTn id="54" dur="500" fill="hold"/>
                                        <p:tgtEl>
                                          <p:spTgt spid="43"/>
                                        </p:tgtEl>
                                        <p:attrNameLst>
                                          <p:attrName>ppt_h</p:attrName>
                                        </p:attrNameLst>
                                      </p:cBhvr>
                                      <p:tavLst>
                                        <p:tav tm="0">
                                          <p:val>
                                            <p:fltVal val="0"/>
                                          </p:val>
                                        </p:tav>
                                        <p:tav tm="100000">
                                          <p:val>
                                            <p:strVal val="#ppt_h"/>
                                          </p:val>
                                        </p:tav>
                                      </p:tavLst>
                                    </p:anim>
                                    <p:animEffect transition="in" filter="fade">
                                      <p:cBhvr>
                                        <p:cTn id="55" dur="500"/>
                                        <p:tgtEl>
                                          <p:spTgt spid="43"/>
                                        </p:tgtEl>
                                      </p:cBhvr>
                                    </p:animEffect>
                                  </p:childTnLst>
                                </p:cTn>
                              </p:par>
                            </p:childTnLst>
                          </p:cTn>
                        </p:par>
                      </p:childTnLst>
                    </p:cTn>
                  </p:par>
                  <p:par>
                    <p:cTn id="56" fill="hold">
                      <p:stCondLst>
                        <p:cond delay="indefinite"/>
                      </p:stCondLst>
                      <p:childTnLst>
                        <p:par>
                          <p:cTn id="57" fill="hold">
                            <p:stCondLst>
                              <p:cond delay="0"/>
                            </p:stCondLst>
                            <p:childTnLst>
                              <p:par>
                                <p:cTn id="58" presetID="53" presetClass="entr" presetSubtype="16" fill="hold" grpId="0" nodeType="clickEffect">
                                  <p:stCondLst>
                                    <p:cond delay="0"/>
                                  </p:stCondLst>
                                  <p:childTnLst>
                                    <p:set>
                                      <p:cBhvr>
                                        <p:cTn id="59" dur="1" fill="hold">
                                          <p:stCondLst>
                                            <p:cond delay="0"/>
                                          </p:stCondLst>
                                        </p:cTn>
                                        <p:tgtEl>
                                          <p:spTgt spid="30"/>
                                        </p:tgtEl>
                                        <p:attrNameLst>
                                          <p:attrName>style.visibility</p:attrName>
                                        </p:attrNameLst>
                                      </p:cBhvr>
                                      <p:to>
                                        <p:strVal val="visible"/>
                                      </p:to>
                                    </p:set>
                                    <p:anim calcmode="lin" valueType="num">
                                      <p:cBhvr>
                                        <p:cTn id="60" dur="500" fill="hold"/>
                                        <p:tgtEl>
                                          <p:spTgt spid="30"/>
                                        </p:tgtEl>
                                        <p:attrNameLst>
                                          <p:attrName>ppt_w</p:attrName>
                                        </p:attrNameLst>
                                      </p:cBhvr>
                                      <p:tavLst>
                                        <p:tav tm="0">
                                          <p:val>
                                            <p:fltVal val="0"/>
                                          </p:val>
                                        </p:tav>
                                        <p:tav tm="100000">
                                          <p:val>
                                            <p:strVal val="#ppt_w"/>
                                          </p:val>
                                        </p:tav>
                                      </p:tavLst>
                                    </p:anim>
                                    <p:anim calcmode="lin" valueType="num">
                                      <p:cBhvr>
                                        <p:cTn id="61" dur="500" fill="hold"/>
                                        <p:tgtEl>
                                          <p:spTgt spid="30"/>
                                        </p:tgtEl>
                                        <p:attrNameLst>
                                          <p:attrName>ppt_h</p:attrName>
                                        </p:attrNameLst>
                                      </p:cBhvr>
                                      <p:tavLst>
                                        <p:tav tm="0">
                                          <p:val>
                                            <p:fltVal val="0"/>
                                          </p:val>
                                        </p:tav>
                                        <p:tav tm="100000">
                                          <p:val>
                                            <p:strVal val="#ppt_h"/>
                                          </p:val>
                                        </p:tav>
                                      </p:tavLst>
                                    </p:anim>
                                    <p:animEffect transition="in" filter="fade">
                                      <p:cBhvr>
                                        <p:cTn id="62" dur="500"/>
                                        <p:tgtEl>
                                          <p:spTgt spid="30"/>
                                        </p:tgtEl>
                                      </p:cBhvr>
                                    </p:animEffect>
                                  </p:childTnLst>
                                </p:cTn>
                              </p:par>
                              <p:par>
                                <p:cTn id="63" presetID="53" presetClass="entr" presetSubtype="16" fill="hold" nodeType="withEffect">
                                  <p:stCondLst>
                                    <p:cond delay="0"/>
                                  </p:stCondLst>
                                  <p:childTnLst>
                                    <p:set>
                                      <p:cBhvr>
                                        <p:cTn id="64" dur="1" fill="hold">
                                          <p:stCondLst>
                                            <p:cond delay="0"/>
                                          </p:stCondLst>
                                        </p:cTn>
                                        <p:tgtEl>
                                          <p:spTgt spid="14"/>
                                        </p:tgtEl>
                                        <p:attrNameLst>
                                          <p:attrName>style.visibility</p:attrName>
                                        </p:attrNameLst>
                                      </p:cBhvr>
                                      <p:to>
                                        <p:strVal val="visible"/>
                                      </p:to>
                                    </p:set>
                                    <p:anim calcmode="lin" valueType="num">
                                      <p:cBhvr>
                                        <p:cTn id="65" dur="500" fill="hold"/>
                                        <p:tgtEl>
                                          <p:spTgt spid="14"/>
                                        </p:tgtEl>
                                        <p:attrNameLst>
                                          <p:attrName>ppt_w</p:attrName>
                                        </p:attrNameLst>
                                      </p:cBhvr>
                                      <p:tavLst>
                                        <p:tav tm="0">
                                          <p:val>
                                            <p:fltVal val="0"/>
                                          </p:val>
                                        </p:tav>
                                        <p:tav tm="100000">
                                          <p:val>
                                            <p:strVal val="#ppt_w"/>
                                          </p:val>
                                        </p:tav>
                                      </p:tavLst>
                                    </p:anim>
                                    <p:anim calcmode="lin" valueType="num">
                                      <p:cBhvr>
                                        <p:cTn id="66" dur="500" fill="hold"/>
                                        <p:tgtEl>
                                          <p:spTgt spid="14"/>
                                        </p:tgtEl>
                                        <p:attrNameLst>
                                          <p:attrName>ppt_h</p:attrName>
                                        </p:attrNameLst>
                                      </p:cBhvr>
                                      <p:tavLst>
                                        <p:tav tm="0">
                                          <p:val>
                                            <p:fltVal val="0"/>
                                          </p:val>
                                        </p:tav>
                                        <p:tav tm="100000">
                                          <p:val>
                                            <p:strVal val="#ppt_h"/>
                                          </p:val>
                                        </p:tav>
                                      </p:tavLst>
                                    </p:anim>
                                    <p:animEffect transition="in" filter="fade">
                                      <p:cBhvr>
                                        <p:cTn id="67" dur="500"/>
                                        <p:tgtEl>
                                          <p:spTgt spid="14"/>
                                        </p:tgtEl>
                                      </p:cBhvr>
                                    </p:animEffect>
                                  </p:childTnLst>
                                </p:cTn>
                              </p:par>
                              <p:par>
                                <p:cTn id="68" presetID="53" presetClass="entr" presetSubtype="16" fill="hold" grpId="0" nodeType="withEffect">
                                  <p:stCondLst>
                                    <p:cond delay="0"/>
                                  </p:stCondLst>
                                  <p:childTnLst>
                                    <p:set>
                                      <p:cBhvr>
                                        <p:cTn id="69" dur="1" fill="hold">
                                          <p:stCondLst>
                                            <p:cond delay="0"/>
                                          </p:stCondLst>
                                        </p:cTn>
                                        <p:tgtEl>
                                          <p:spTgt spid="38"/>
                                        </p:tgtEl>
                                        <p:attrNameLst>
                                          <p:attrName>style.visibility</p:attrName>
                                        </p:attrNameLst>
                                      </p:cBhvr>
                                      <p:to>
                                        <p:strVal val="visible"/>
                                      </p:to>
                                    </p:set>
                                    <p:anim calcmode="lin" valueType="num">
                                      <p:cBhvr>
                                        <p:cTn id="70" dur="500" fill="hold"/>
                                        <p:tgtEl>
                                          <p:spTgt spid="38"/>
                                        </p:tgtEl>
                                        <p:attrNameLst>
                                          <p:attrName>ppt_w</p:attrName>
                                        </p:attrNameLst>
                                      </p:cBhvr>
                                      <p:tavLst>
                                        <p:tav tm="0">
                                          <p:val>
                                            <p:fltVal val="0"/>
                                          </p:val>
                                        </p:tav>
                                        <p:tav tm="100000">
                                          <p:val>
                                            <p:strVal val="#ppt_w"/>
                                          </p:val>
                                        </p:tav>
                                      </p:tavLst>
                                    </p:anim>
                                    <p:anim calcmode="lin" valueType="num">
                                      <p:cBhvr>
                                        <p:cTn id="71" dur="500" fill="hold"/>
                                        <p:tgtEl>
                                          <p:spTgt spid="38"/>
                                        </p:tgtEl>
                                        <p:attrNameLst>
                                          <p:attrName>ppt_h</p:attrName>
                                        </p:attrNameLst>
                                      </p:cBhvr>
                                      <p:tavLst>
                                        <p:tav tm="0">
                                          <p:val>
                                            <p:fltVal val="0"/>
                                          </p:val>
                                        </p:tav>
                                        <p:tav tm="100000">
                                          <p:val>
                                            <p:strVal val="#ppt_h"/>
                                          </p:val>
                                        </p:tav>
                                      </p:tavLst>
                                    </p:anim>
                                    <p:animEffect transition="in" filter="fade">
                                      <p:cBhvr>
                                        <p:cTn id="72" dur="500"/>
                                        <p:tgtEl>
                                          <p:spTgt spid="38"/>
                                        </p:tgtEl>
                                      </p:cBhvr>
                                    </p:animEffect>
                                  </p:childTnLst>
                                </p:cTn>
                              </p:par>
                              <p:par>
                                <p:cTn id="73" presetID="53" presetClass="entr" presetSubtype="16" fill="hold" grpId="0" nodeType="withEffect">
                                  <p:stCondLst>
                                    <p:cond delay="0"/>
                                  </p:stCondLst>
                                  <p:childTnLst>
                                    <p:set>
                                      <p:cBhvr>
                                        <p:cTn id="74" dur="1" fill="hold">
                                          <p:stCondLst>
                                            <p:cond delay="0"/>
                                          </p:stCondLst>
                                        </p:cTn>
                                        <p:tgtEl>
                                          <p:spTgt spid="39"/>
                                        </p:tgtEl>
                                        <p:attrNameLst>
                                          <p:attrName>style.visibility</p:attrName>
                                        </p:attrNameLst>
                                      </p:cBhvr>
                                      <p:to>
                                        <p:strVal val="visible"/>
                                      </p:to>
                                    </p:set>
                                    <p:anim calcmode="lin" valueType="num">
                                      <p:cBhvr>
                                        <p:cTn id="75" dur="500" fill="hold"/>
                                        <p:tgtEl>
                                          <p:spTgt spid="39"/>
                                        </p:tgtEl>
                                        <p:attrNameLst>
                                          <p:attrName>ppt_w</p:attrName>
                                        </p:attrNameLst>
                                      </p:cBhvr>
                                      <p:tavLst>
                                        <p:tav tm="0">
                                          <p:val>
                                            <p:fltVal val="0"/>
                                          </p:val>
                                        </p:tav>
                                        <p:tav tm="100000">
                                          <p:val>
                                            <p:strVal val="#ppt_w"/>
                                          </p:val>
                                        </p:tav>
                                      </p:tavLst>
                                    </p:anim>
                                    <p:anim calcmode="lin" valueType="num">
                                      <p:cBhvr>
                                        <p:cTn id="76" dur="500" fill="hold"/>
                                        <p:tgtEl>
                                          <p:spTgt spid="39"/>
                                        </p:tgtEl>
                                        <p:attrNameLst>
                                          <p:attrName>ppt_h</p:attrName>
                                        </p:attrNameLst>
                                      </p:cBhvr>
                                      <p:tavLst>
                                        <p:tav tm="0">
                                          <p:val>
                                            <p:fltVal val="0"/>
                                          </p:val>
                                        </p:tav>
                                        <p:tav tm="100000">
                                          <p:val>
                                            <p:strVal val="#ppt_h"/>
                                          </p:val>
                                        </p:tav>
                                      </p:tavLst>
                                    </p:anim>
                                    <p:animEffect transition="in" filter="fade">
                                      <p:cBhvr>
                                        <p:cTn id="7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2" grpId="0"/>
      <p:bldP spid="33" grpId="0"/>
      <p:bldP spid="34" grpId="0"/>
      <p:bldP spid="35" grpId="0"/>
      <p:bldP spid="36" grpId="0"/>
      <p:bldP spid="37" grpId="0"/>
      <p:bldP spid="38" grpId="0"/>
      <p:bldP spid="39" grpId="0"/>
      <p:bldP spid="3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783065" y="10498"/>
            <a:ext cx="5254664" cy="1117229"/>
          </a:xfrm>
          <a:prstGeom prst="rect">
            <a:avLst/>
          </a:prstGeom>
          <a:noFill/>
        </p:spPr>
        <p:txBody>
          <a:bodyPr wrap="square" lIns="45720" tIns="22860" rIns="45720" bIns="22860" rtlCol="0">
            <a:spAutoFit/>
          </a:bodyPr>
          <a:lstStyle/>
          <a:p>
            <a:pPr>
              <a:lnSpc>
                <a:spcPct val="120000"/>
              </a:lnSpc>
            </a:pPr>
            <a:r>
              <a:rPr lang="en-US" sz="4000" dirty="0" smtClean="0">
                <a:solidFill>
                  <a:schemeClr val="tx2"/>
                </a:solidFill>
                <a:latin typeface="Lato Black"/>
                <a:cs typeface="Lato Black"/>
              </a:rPr>
              <a:t>Giao diện</a:t>
            </a:r>
            <a:endParaRPr lang="en-US" sz="4000" dirty="0">
              <a:solidFill>
                <a:schemeClr val="tx2"/>
              </a:solidFill>
              <a:latin typeface="Lato Black"/>
              <a:cs typeface="Lato Black"/>
            </a:endParaRPr>
          </a:p>
          <a:p>
            <a:pPr>
              <a:lnSpc>
                <a:spcPct val="120000"/>
              </a:lnSpc>
            </a:pPr>
            <a:r>
              <a:rPr lang="en-US" dirty="0" smtClean="0">
                <a:latin typeface="Lato Light"/>
                <a:cs typeface="Lato Light"/>
              </a:rPr>
              <a:t>Hệ thống quản lý ký túc xá</a:t>
            </a:r>
            <a:endParaRPr lang="en-US" dirty="0">
              <a:latin typeface="Lato Light"/>
              <a:cs typeface="Lato Light"/>
            </a:endParaRPr>
          </a:p>
        </p:txBody>
      </p:sp>
      <p:grpSp>
        <p:nvGrpSpPr>
          <p:cNvPr id="15" name="Group 59"/>
          <p:cNvGrpSpPr>
            <a:grpSpLocks/>
          </p:cNvGrpSpPr>
          <p:nvPr/>
        </p:nvGrpSpPr>
        <p:grpSpPr bwMode="auto">
          <a:xfrm>
            <a:off x="824619" y="1127727"/>
            <a:ext cx="770615" cy="129383"/>
            <a:chOff x="1703388" y="2006913"/>
            <a:chExt cx="1478230" cy="258682"/>
          </a:xfrm>
        </p:grpSpPr>
        <p:sp>
          <p:nvSpPr>
            <p:cNvPr id="16" name="Oval 15"/>
            <p:cNvSpPr/>
            <p:nvPr/>
          </p:nvSpPr>
          <p:spPr>
            <a:xfrm>
              <a:off x="1703388" y="2006913"/>
              <a:ext cx="258809" cy="258682"/>
            </a:xfrm>
            <a:prstGeom prst="ellipse">
              <a:avLst/>
            </a:prstGeom>
            <a:solidFill>
              <a:srgbClr val="209072"/>
            </a:solidFill>
            <a:ln w="6350" cap="flat" cmpd="sng" algn="ctr">
              <a:noFill/>
              <a:prstDash val="solid"/>
              <a:miter lim="800000"/>
            </a:ln>
            <a:effectLst/>
          </p:spPr>
          <p:txBody>
            <a:bodyPr anchor="ctr"/>
            <a:lstStyle/>
            <a:p>
              <a:pPr marL="0" marR="0" lvl="0" indent="0" algn="ctr" defTabSz="766483"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17" name="Oval 16"/>
            <p:cNvSpPr/>
            <p:nvPr/>
          </p:nvSpPr>
          <p:spPr>
            <a:xfrm>
              <a:off x="2008243" y="2006913"/>
              <a:ext cx="258809" cy="258682"/>
            </a:xfrm>
            <a:prstGeom prst="ellipse">
              <a:avLst/>
            </a:prstGeom>
            <a:solidFill>
              <a:srgbClr val="7EB739"/>
            </a:solidFill>
            <a:ln w="6350" cap="flat" cmpd="sng" algn="ctr">
              <a:noFill/>
              <a:prstDash val="solid"/>
              <a:miter lim="800000"/>
            </a:ln>
            <a:effectLst/>
          </p:spPr>
          <p:txBody>
            <a:bodyPr anchor="ctr"/>
            <a:lstStyle/>
            <a:p>
              <a:pPr marL="0" marR="0" lvl="0" indent="0" algn="ctr" defTabSz="766483"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18" name="Oval 17"/>
            <p:cNvSpPr/>
            <p:nvPr/>
          </p:nvSpPr>
          <p:spPr>
            <a:xfrm>
              <a:off x="2313099" y="2006913"/>
              <a:ext cx="258809" cy="258682"/>
            </a:xfrm>
            <a:prstGeom prst="ellipse">
              <a:avLst/>
            </a:prstGeom>
            <a:solidFill>
              <a:srgbClr val="202D3A"/>
            </a:solidFill>
            <a:ln w="6350" cap="flat" cmpd="sng" algn="ctr">
              <a:noFill/>
              <a:prstDash val="solid"/>
              <a:miter lim="800000"/>
            </a:ln>
            <a:effectLst/>
          </p:spPr>
          <p:txBody>
            <a:bodyPr anchor="ctr"/>
            <a:lstStyle/>
            <a:p>
              <a:pPr marL="0" marR="0" lvl="0" indent="0" algn="ctr" defTabSz="766483"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19" name="Oval 18"/>
            <p:cNvSpPr/>
            <p:nvPr/>
          </p:nvSpPr>
          <p:spPr>
            <a:xfrm>
              <a:off x="2617954" y="2006913"/>
              <a:ext cx="258809" cy="258682"/>
            </a:xfrm>
            <a:prstGeom prst="ellipse">
              <a:avLst/>
            </a:prstGeom>
            <a:solidFill>
              <a:srgbClr val="EC8921"/>
            </a:solidFill>
            <a:ln w="6350" cap="flat" cmpd="sng" algn="ctr">
              <a:noFill/>
              <a:prstDash val="solid"/>
              <a:miter lim="800000"/>
            </a:ln>
            <a:effectLst/>
          </p:spPr>
          <p:txBody>
            <a:bodyPr anchor="ctr"/>
            <a:lstStyle/>
            <a:p>
              <a:pPr marL="0" marR="0" lvl="0" indent="0" algn="ctr" defTabSz="766483"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Calibri Light"/>
                <a:ea typeface="+mn-ea"/>
                <a:cs typeface="+mn-cs"/>
              </a:endParaRPr>
            </a:p>
          </p:txBody>
        </p:sp>
        <p:sp>
          <p:nvSpPr>
            <p:cNvPr id="20" name="Oval 19"/>
            <p:cNvSpPr/>
            <p:nvPr/>
          </p:nvSpPr>
          <p:spPr>
            <a:xfrm>
              <a:off x="2922809" y="2006913"/>
              <a:ext cx="258809" cy="258682"/>
            </a:xfrm>
            <a:prstGeom prst="ellipse">
              <a:avLst/>
            </a:prstGeom>
            <a:solidFill>
              <a:srgbClr val="AE2724"/>
            </a:solidFill>
            <a:ln w="6350" cap="flat" cmpd="sng" algn="ctr">
              <a:noFill/>
              <a:prstDash val="solid"/>
              <a:miter lim="800000"/>
            </a:ln>
            <a:effectLst/>
          </p:spPr>
          <p:txBody>
            <a:bodyPr anchor="ctr"/>
            <a:lstStyle/>
            <a:p>
              <a:pPr marL="0" marR="0" lvl="0" indent="0" algn="ctr" defTabSz="766483"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Calibri Light"/>
                <a:ea typeface="+mn-ea"/>
                <a:cs typeface="+mn-cs"/>
              </a:endParaRPr>
            </a:p>
          </p:txBody>
        </p:sp>
      </p:grpSp>
      <p:sp>
        <p:nvSpPr>
          <p:cNvPr id="22" name="TextBox 21"/>
          <p:cNvSpPr txBox="1"/>
          <p:nvPr/>
        </p:nvSpPr>
        <p:spPr>
          <a:xfrm>
            <a:off x="655320" y="2848875"/>
            <a:ext cx="2407920" cy="1077218"/>
          </a:xfrm>
          <a:prstGeom prst="rect">
            <a:avLst/>
          </a:prstGeom>
          <a:noFill/>
        </p:spPr>
        <p:txBody>
          <a:bodyPr wrap="square" rtlCol="0">
            <a:spAutoFit/>
          </a:bodyPr>
          <a:lstStyle/>
          <a:p>
            <a:r>
              <a:rPr lang="en-US" sz="3200" dirty="0" smtClean="0">
                <a:solidFill>
                  <a:srgbClr val="002060"/>
                </a:solidFill>
                <a:latin typeface="Trebuchet MS" pitchFamily="34" charset="0"/>
              </a:rPr>
              <a:t>Giao diện đăng nhập</a:t>
            </a:r>
            <a:endParaRPr lang="en-US" sz="3200" dirty="0">
              <a:solidFill>
                <a:srgbClr val="002060"/>
              </a:solidFill>
              <a:latin typeface="Trebuchet MS"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3691" y="1257110"/>
            <a:ext cx="7846423" cy="5406934"/>
          </a:xfrm>
          <a:prstGeom prst="rect">
            <a:avLst/>
          </a:prstGeom>
        </p:spPr>
      </p:pic>
    </p:spTree>
    <p:extLst>
      <p:ext uri="{BB962C8B-B14F-4D97-AF65-F5344CB8AC3E}">
        <p14:creationId xmlns:p14="http://schemas.microsoft.com/office/powerpoint/2010/main" val="222781117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自定义 173">
      <a:dk1>
        <a:sysClr val="windowText" lastClr="000000"/>
      </a:dk1>
      <a:lt1>
        <a:sysClr val="window" lastClr="FFFFFF"/>
      </a:lt1>
      <a:dk2>
        <a:srgbClr val="44546A"/>
      </a:dk2>
      <a:lt2>
        <a:srgbClr val="E7E6E6"/>
      </a:lt2>
      <a:accent1>
        <a:srgbClr val="B30000"/>
      </a:accent1>
      <a:accent2>
        <a:srgbClr val="3A3838"/>
      </a:accent2>
      <a:accent3>
        <a:srgbClr val="B30000"/>
      </a:accent3>
      <a:accent4>
        <a:srgbClr val="3A3838"/>
      </a:accent4>
      <a:accent5>
        <a:srgbClr val="B30000"/>
      </a:accent5>
      <a:accent6>
        <a:srgbClr val="3A3838"/>
      </a:accent6>
      <a:hlink>
        <a:srgbClr val="B30000"/>
      </a:hlink>
      <a:folHlink>
        <a:srgbClr val="3A3838"/>
      </a:folHlink>
    </a:clrScheme>
    <a:fontScheme name="Calibri主题">
      <a:majorFont>
        <a:latin typeface="Calibri"/>
        <a:ea typeface="思源黑体 CN Normal"/>
        <a:cs typeface=""/>
      </a:majorFont>
      <a:minorFont>
        <a:latin typeface="Calibri Light"/>
        <a:ea typeface="思源黑体 CN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2067</TotalTime>
  <Words>500</Words>
  <Application>Microsoft Office PowerPoint</Application>
  <PresentationFormat>Widescreen</PresentationFormat>
  <Paragraphs>76</Paragraphs>
  <Slides>10</Slides>
  <Notes>6</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10</vt:i4>
      </vt:variant>
    </vt:vector>
  </HeadingPairs>
  <TitlesOfParts>
    <vt:vector size="28" baseType="lpstr">
      <vt:lpstr>Microsoft YaHei UI</vt:lpstr>
      <vt:lpstr>宋体</vt:lpstr>
      <vt:lpstr>Arial</vt:lpstr>
      <vt:lpstr>Calibri</vt:lpstr>
      <vt:lpstr>Calibri Light</vt:lpstr>
      <vt:lpstr>等线</vt:lpstr>
      <vt:lpstr>Lato Black</vt:lpstr>
      <vt:lpstr>Lato Light</vt:lpstr>
      <vt:lpstr>Lora</vt:lpstr>
      <vt:lpstr>Muli</vt:lpstr>
      <vt:lpstr>Open Sans</vt:lpstr>
      <vt:lpstr>Times New Roman</vt:lpstr>
      <vt:lpstr>Trebuchet MS</vt:lpstr>
      <vt:lpstr>Wingdings</vt:lpstr>
      <vt:lpstr>思源黑体 CN Light</vt:lpstr>
      <vt:lpstr>思源黑体 CN Normal</vt:lpstr>
      <vt:lpstr>Office 主题</vt:lpstr>
      <vt:lpstr>Office Theme</vt:lpstr>
      <vt:lpstr>PowerPoint Presentation</vt:lpstr>
      <vt:lpstr>Mục đích</vt:lpstr>
      <vt:lpstr>PowerPoint Presentation</vt:lpstr>
      <vt:lpstr>Chức năng</vt:lpstr>
      <vt:lpstr>Phân tích thiết kế hệ thống Ký túc xá</vt:lpstr>
      <vt:lpstr>Phân tích thiết kế hệ thống Ký túc xá</vt:lpstr>
      <vt:lpstr>Phân tích thiết kế hệ thống Ký túc xá</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tu nguyen ton</cp:lastModifiedBy>
  <cp:revision>502</cp:revision>
  <dcterms:created xsi:type="dcterms:W3CDTF">2018-01-29T12:50:00Z</dcterms:created>
  <dcterms:modified xsi:type="dcterms:W3CDTF">2020-06-10T04:39:37Z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2052-10.1.0.7022</vt:lpwstr>
  </property>
</Properties>
</file>

<file path=docProps/thumbnail.jpeg>
</file>